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10" r:id="rId3"/>
    <p:sldId id="312" r:id="rId4"/>
    <p:sldId id="313" r:id="rId5"/>
    <p:sldId id="311" r:id="rId6"/>
    <p:sldId id="257" r:id="rId7"/>
    <p:sldId id="266" r:id="rId8"/>
    <p:sldId id="258" r:id="rId9"/>
    <p:sldId id="259" r:id="rId10"/>
    <p:sldId id="267" r:id="rId11"/>
    <p:sldId id="307" r:id="rId12"/>
    <p:sldId id="268" r:id="rId13"/>
    <p:sldId id="269" r:id="rId14"/>
    <p:sldId id="308" r:id="rId15"/>
    <p:sldId id="26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6" r:id="rId27"/>
    <p:sldId id="287" r:id="rId28"/>
    <p:sldId id="309" r:id="rId29"/>
    <p:sldId id="289" r:id="rId30"/>
    <p:sldId id="290" r:id="rId31"/>
    <p:sldId id="280" r:id="rId32"/>
    <p:sldId id="281" r:id="rId33"/>
    <p:sldId id="282" r:id="rId34"/>
    <p:sldId id="283" r:id="rId35"/>
    <p:sldId id="284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6" r:id="rId49"/>
    <p:sldId id="303" r:id="rId50"/>
    <p:sldId id="304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14" autoAdjust="0"/>
  </p:normalViewPr>
  <p:slideViewPr>
    <p:cSldViewPr>
      <p:cViewPr varScale="1">
        <p:scale>
          <a:sx n="89" d="100"/>
          <a:sy n="89" d="100"/>
        </p:scale>
        <p:origin x="12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672F2-17E6-4F82-B58E-F5CE4512FF26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E17E1-85C3-4EAC-A22E-1CCDC1D2D2CE}">
      <dgm:prSet phldrT="[Text]" custT="1"/>
      <dgm:spPr/>
      <dgm:t>
        <a:bodyPr/>
        <a:lstStyle/>
        <a:p>
          <a:r>
            <a:rPr lang="en-US" sz="1600" b="1" dirty="0" smtClean="0">
              <a:effectLst/>
              <a:latin typeface="Bookman Old Style" panose="02050604050505020204" pitchFamily="18" charset="0"/>
            </a:rPr>
            <a:t>PMP Projects</a:t>
          </a:r>
          <a:endParaRPr lang="en-US" sz="1600" b="1" dirty="0">
            <a:effectLst/>
            <a:latin typeface="Bookman Old Style" panose="02050604050505020204" pitchFamily="18" charset="0"/>
          </a:endParaRPr>
        </a:p>
      </dgm:t>
    </dgm:pt>
    <dgm:pt modelId="{F2E9C521-5867-4169-8E00-269E44C6686B}" type="parTrans" cxnId="{33620B1D-19E9-4A17-A26C-0084F0F4D437}">
      <dgm:prSet/>
      <dgm:spPr/>
      <dgm:t>
        <a:bodyPr/>
        <a:lstStyle/>
        <a:p>
          <a:endParaRPr lang="en-US"/>
        </a:p>
      </dgm:t>
    </dgm:pt>
    <dgm:pt modelId="{EE59122E-7661-4BBA-9205-48D088BA593C}" type="sibTrans" cxnId="{33620B1D-19E9-4A17-A26C-0084F0F4D437}">
      <dgm:prSet/>
      <dgm:spPr/>
      <dgm:t>
        <a:bodyPr/>
        <a:lstStyle/>
        <a:p>
          <a:endParaRPr lang="en-US"/>
        </a:p>
      </dgm:t>
    </dgm:pt>
    <dgm:pt modelId="{DCBE8196-1EAA-40B6-BEF1-29B0BA1BB21C}" type="asst">
      <dgm:prSet phldrT="[Text]" custT="1"/>
      <dgm:spPr/>
      <dgm:t>
        <a:bodyPr/>
        <a:lstStyle/>
        <a:p>
          <a:r>
            <a:rPr lang="en-US" sz="1400" dirty="0" err="1" smtClean="0">
              <a:latin typeface="Bookman Old Style" panose="02050604050505020204" pitchFamily="18" charset="0"/>
            </a:rPr>
            <a:t>WorkPackages</a:t>
          </a:r>
          <a:endParaRPr lang="en-US" sz="1400" dirty="0">
            <a:latin typeface="Bookman Old Style" panose="02050604050505020204" pitchFamily="18" charset="0"/>
          </a:endParaRPr>
        </a:p>
      </dgm:t>
    </dgm:pt>
    <dgm:pt modelId="{4FEF7C68-C35A-437B-82F5-2E1548457F72}" type="parTrans" cxnId="{58CE6B92-8A39-4279-8D2B-EA331C8B1378}">
      <dgm:prSet/>
      <dgm:spPr/>
      <dgm:t>
        <a:bodyPr/>
        <a:lstStyle/>
        <a:p>
          <a:endParaRPr lang="en-US"/>
        </a:p>
      </dgm:t>
    </dgm:pt>
    <dgm:pt modelId="{2AB2B794-9A9D-4E71-996D-AAA60821E13E}" type="sibTrans" cxnId="{58CE6B92-8A39-4279-8D2B-EA331C8B1378}">
      <dgm:prSet/>
      <dgm:spPr/>
      <dgm:t>
        <a:bodyPr/>
        <a:lstStyle/>
        <a:p>
          <a:endParaRPr lang="en-US"/>
        </a:p>
      </dgm:t>
    </dgm:pt>
    <dgm:pt modelId="{409843B1-7FFE-4D8F-8E5B-587F96E1BB56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Key </a:t>
          </a:r>
          <a:r>
            <a:rPr lang="en-US" sz="1200" dirty="0" err="1" smtClean="0">
              <a:latin typeface="Bookman Old Style" panose="02050604050505020204" pitchFamily="18" charset="0"/>
            </a:rPr>
            <a:t>Finacial</a:t>
          </a:r>
          <a:r>
            <a:rPr lang="en-US" sz="1200" dirty="0" smtClean="0">
              <a:latin typeface="Bookman Old Style" panose="02050604050505020204" pitchFamily="18" charset="0"/>
            </a:rPr>
            <a:t> Documents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DAFB8C0E-BBA6-46B9-ABB5-63F7673AC825}" type="parTrans" cxnId="{D6B44138-7FCD-493A-B985-6B734C29A4CB}">
      <dgm:prSet/>
      <dgm:spPr/>
      <dgm:t>
        <a:bodyPr/>
        <a:lstStyle/>
        <a:p>
          <a:endParaRPr lang="en-US"/>
        </a:p>
      </dgm:t>
    </dgm:pt>
    <dgm:pt modelId="{8A9EAE80-EDCB-4B51-9732-68A7BA9C773F}" type="sibTrans" cxnId="{D6B44138-7FCD-493A-B985-6B734C29A4CB}">
      <dgm:prSet/>
      <dgm:spPr/>
      <dgm:t>
        <a:bodyPr/>
        <a:lstStyle/>
        <a:p>
          <a:endParaRPr lang="en-US"/>
        </a:p>
      </dgm:t>
    </dgm:pt>
    <dgm:pt modelId="{BB85C531-DEC5-49F7-AF93-BBF8C54047E3}" type="asst">
      <dgm:prSet phldrT="[Text]" custT="1"/>
      <dgm:spPr/>
      <dgm:t>
        <a:bodyPr/>
        <a:lstStyle/>
        <a:p>
          <a:r>
            <a:rPr lang="en-US" sz="1400" dirty="0" smtClean="0">
              <a:latin typeface="Bookman Old Style" panose="02050604050505020204" pitchFamily="18" charset="0"/>
            </a:rPr>
            <a:t>Financial </a:t>
          </a:r>
          <a:r>
            <a:rPr lang="en-US" sz="1400" dirty="0" err="1" smtClean="0">
              <a:latin typeface="Bookman Old Style" panose="02050604050505020204" pitchFamily="18" charset="0"/>
            </a:rPr>
            <a:t>Mngt</a:t>
          </a:r>
          <a:endParaRPr lang="en-US" sz="1400" dirty="0">
            <a:latin typeface="Bookman Old Style" panose="02050604050505020204" pitchFamily="18" charset="0"/>
          </a:endParaRPr>
        </a:p>
      </dgm:t>
    </dgm:pt>
    <dgm:pt modelId="{DA099DD5-4493-411C-BDA9-DE1B1380B4D4}" type="parTrans" cxnId="{9BB79CAA-9A3A-438D-8002-6C42E37F94A0}">
      <dgm:prSet/>
      <dgm:spPr/>
      <dgm:t>
        <a:bodyPr/>
        <a:lstStyle/>
        <a:p>
          <a:endParaRPr lang="en-US"/>
        </a:p>
      </dgm:t>
    </dgm:pt>
    <dgm:pt modelId="{2EBDBE16-D5CC-4C83-8F1B-89ACA6CDB182}" type="sibTrans" cxnId="{9BB79CAA-9A3A-438D-8002-6C42E37F94A0}">
      <dgm:prSet/>
      <dgm:spPr/>
      <dgm:t>
        <a:bodyPr/>
        <a:lstStyle/>
        <a:p>
          <a:endParaRPr lang="en-US"/>
        </a:p>
      </dgm:t>
    </dgm:pt>
    <dgm:pt modelId="{FB3B4532-BCF4-42EC-ABAA-F9430E32E7F7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WP1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3A2BA9A0-3CE6-49DD-BF6A-03CB476828C9}" type="parTrans" cxnId="{95629F19-551B-4766-987D-69A57CFA7E39}">
      <dgm:prSet/>
      <dgm:spPr/>
      <dgm:t>
        <a:bodyPr/>
        <a:lstStyle/>
        <a:p>
          <a:endParaRPr lang="en-US"/>
        </a:p>
      </dgm:t>
    </dgm:pt>
    <dgm:pt modelId="{DFA08116-0512-457C-8043-B28C1CC2D32E}" type="sibTrans" cxnId="{95629F19-551B-4766-987D-69A57CFA7E39}">
      <dgm:prSet/>
      <dgm:spPr/>
      <dgm:t>
        <a:bodyPr/>
        <a:lstStyle/>
        <a:p>
          <a:endParaRPr lang="en-US"/>
        </a:p>
      </dgm:t>
    </dgm:pt>
    <dgm:pt modelId="{945909B1-2FDD-4C9E-8450-B2F12E9CF51A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WP2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D4DC784F-9E78-4230-8F15-93073C542006}" type="parTrans" cxnId="{E8A646D4-C47F-4E48-B93B-66A7798CDF6C}">
      <dgm:prSet/>
      <dgm:spPr/>
      <dgm:t>
        <a:bodyPr/>
        <a:lstStyle/>
        <a:p>
          <a:endParaRPr lang="en-US"/>
        </a:p>
      </dgm:t>
    </dgm:pt>
    <dgm:pt modelId="{3A57017E-077E-4968-A718-0998AB94EE62}" type="sibTrans" cxnId="{E8A646D4-C47F-4E48-B93B-66A7798CDF6C}">
      <dgm:prSet/>
      <dgm:spPr/>
      <dgm:t>
        <a:bodyPr/>
        <a:lstStyle/>
        <a:p>
          <a:endParaRPr lang="en-US"/>
        </a:p>
      </dgm:t>
    </dgm:pt>
    <dgm:pt modelId="{E312073C-3654-4CBD-B782-65D6DDD657A6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WP3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A907C80C-B778-40FE-923D-6C95CF34ABE2}" type="parTrans" cxnId="{4E6898FB-34CC-49D7-AAF1-5A525AB720CF}">
      <dgm:prSet/>
      <dgm:spPr/>
      <dgm:t>
        <a:bodyPr/>
        <a:lstStyle/>
        <a:p>
          <a:endParaRPr lang="en-US"/>
        </a:p>
      </dgm:t>
    </dgm:pt>
    <dgm:pt modelId="{91D06570-6059-4E0B-B989-CBC975D86749}" type="sibTrans" cxnId="{4E6898FB-34CC-49D7-AAF1-5A525AB720CF}">
      <dgm:prSet/>
      <dgm:spPr/>
      <dgm:t>
        <a:bodyPr/>
        <a:lstStyle/>
        <a:p>
          <a:endParaRPr lang="en-US"/>
        </a:p>
      </dgm:t>
    </dgm:pt>
    <dgm:pt modelId="{E34F967F-7CE5-48B0-B467-041B4BE359A9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WP4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54C5DC9F-BF6C-48C5-84BA-82728E4E259B}" type="parTrans" cxnId="{4CFC2F8E-3C93-4C3F-8697-047CFEDC79A7}">
      <dgm:prSet/>
      <dgm:spPr/>
      <dgm:t>
        <a:bodyPr/>
        <a:lstStyle/>
        <a:p>
          <a:endParaRPr lang="en-US"/>
        </a:p>
      </dgm:t>
    </dgm:pt>
    <dgm:pt modelId="{68AAAF1E-408D-4027-821C-3D2E1321E15D}" type="sibTrans" cxnId="{4CFC2F8E-3C93-4C3F-8697-047CFEDC79A7}">
      <dgm:prSet/>
      <dgm:spPr/>
      <dgm:t>
        <a:bodyPr/>
        <a:lstStyle/>
        <a:p>
          <a:endParaRPr lang="en-US"/>
        </a:p>
      </dgm:t>
    </dgm:pt>
    <dgm:pt modelId="{FD1976C0-859C-4015-AB10-BDCBFD9AE923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WP5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5C759BFF-33B1-4B8F-9913-4DAE94578875}" type="parTrans" cxnId="{6DDCC347-39B6-4AEB-938F-6E115D57FA91}">
      <dgm:prSet/>
      <dgm:spPr/>
      <dgm:t>
        <a:bodyPr/>
        <a:lstStyle/>
        <a:p>
          <a:endParaRPr lang="en-US"/>
        </a:p>
      </dgm:t>
    </dgm:pt>
    <dgm:pt modelId="{CA4D7177-DF85-4723-AEC0-057BD3CB62FA}" type="sibTrans" cxnId="{6DDCC347-39B6-4AEB-938F-6E115D57FA91}">
      <dgm:prSet/>
      <dgm:spPr/>
      <dgm:t>
        <a:bodyPr/>
        <a:lstStyle/>
        <a:p>
          <a:endParaRPr lang="en-US"/>
        </a:p>
      </dgm:t>
    </dgm:pt>
    <dgm:pt modelId="{A1AF0563-6128-4B40-B431-71484B1E825C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WP8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1FB00EF1-1E28-410E-95F7-7AEAE449F8A2}" type="parTrans" cxnId="{67183363-9DBE-4A46-88CA-101479E7B0C8}">
      <dgm:prSet/>
      <dgm:spPr/>
      <dgm:t>
        <a:bodyPr/>
        <a:lstStyle/>
        <a:p>
          <a:endParaRPr lang="en-US"/>
        </a:p>
      </dgm:t>
    </dgm:pt>
    <dgm:pt modelId="{ECBE3862-3AD1-4E35-86A4-9341CE1391DB}" type="sibTrans" cxnId="{67183363-9DBE-4A46-88CA-101479E7B0C8}">
      <dgm:prSet/>
      <dgm:spPr/>
      <dgm:t>
        <a:bodyPr/>
        <a:lstStyle/>
        <a:p>
          <a:endParaRPr lang="en-US"/>
        </a:p>
      </dgm:t>
    </dgm:pt>
    <dgm:pt modelId="{74FDE843-1EBE-4C2C-A32F-A38E9250AB5A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Staff Costs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1DC37582-403F-4D9A-A0AE-C7419EDEC12A}" type="parTrans" cxnId="{F3CEB18A-3C50-4CAC-A72E-8D5BFA8A85DF}">
      <dgm:prSet/>
      <dgm:spPr/>
      <dgm:t>
        <a:bodyPr/>
        <a:lstStyle/>
        <a:p>
          <a:endParaRPr lang="en-US"/>
        </a:p>
      </dgm:t>
    </dgm:pt>
    <dgm:pt modelId="{24C03112-9B6D-4A90-AB6C-8E0DC7F7426E}" type="sibTrans" cxnId="{F3CEB18A-3C50-4CAC-A72E-8D5BFA8A85DF}">
      <dgm:prSet/>
      <dgm:spPr/>
      <dgm:t>
        <a:bodyPr/>
        <a:lstStyle/>
        <a:p>
          <a:endParaRPr lang="en-US"/>
        </a:p>
      </dgm:t>
    </dgm:pt>
    <dgm:pt modelId="{51303728-9563-495F-A882-2DF107F55ADA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Travel Costs &amp; Costs of Stay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00936813-D4CF-4F04-9EAD-C4DD63616541}" type="parTrans" cxnId="{4204CD42-4849-4DC0-B976-C545A088B48F}">
      <dgm:prSet/>
      <dgm:spPr/>
      <dgm:t>
        <a:bodyPr/>
        <a:lstStyle/>
        <a:p>
          <a:endParaRPr lang="en-US"/>
        </a:p>
      </dgm:t>
    </dgm:pt>
    <dgm:pt modelId="{0A99ECD2-9EA3-466B-9B39-A31E15CCE403}" type="sibTrans" cxnId="{4204CD42-4849-4DC0-B976-C545A088B48F}">
      <dgm:prSet/>
      <dgm:spPr/>
      <dgm:t>
        <a:bodyPr/>
        <a:lstStyle/>
        <a:p>
          <a:endParaRPr lang="en-US"/>
        </a:p>
      </dgm:t>
    </dgm:pt>
    <dgm:pt modelId="{B8A6442D-D583-43AE-AC50-F55328140BF2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Equipment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00905EAD-FE61-4BDD-A69F-3B839722F5EE}" type="parTrans" cxnId="{1A635474-2AE1-4CB4-BF3F-1FBF7C38ED12}">
      <dgm:prSet/>
      <dgm:spPr/>
      <dgm:t>
        <a:bodyPr/>
        <a:lstStyle/>
        <a:p>
          <a:endParaRPr lang="en-US"/>
        </a:p>
      </dgm:t>
    </dgm:pt>
    <dgm:pt modelId="{7C01607C-7CD5-4D13-91B2-3B8E2491AD8E}" type="sibTrans" cxnId="{1A635474-2AE1-4CB4-BF3F-1FBF7C38ED12}">
      <dgm:prSet/>
      <dgm:spPr/>
      <dgm:t>
        <a:bodyPr/>
        <a:lstStyle/>
        <a:p>
          <a:endParaRPr lang="en-US"/>
        </a:p>
      </dgm:t>
    </dgm:pt>
    <dgm:pt modelId="{DFC36C14-152A-420C-BF28-CE34D5314C66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Subcontracting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564A7DD7-5010-49BB-B205-0B6AEC16201D}" type="parTrans" cxnId="{C3A3B7D1-E06F-420F-88ED-5B6A0CB6A9B4}">
      <dgm:prSet/>
      <dgm:spPr/>
      <dgm:t>
        <a:bodyPr/>
        <a:lstStyle/>
        <a:p>
          <a:endParaRPr lang="en-US"/>
        </a:p>
      </dgm:t>
    </dgm:pt>
    <dgm:pt modelId="{62871E4F-A021-4232-820F-9F05F4F51EC6}" type="sibTrans" cxnId="{C3A3B7D1-E06F-420F-88ED-5B6A0CB6A9B4}">
      <dgm:prSet/>
      <dgm:spPr/>
      <dgm:t>
        <a:bodyPr/>
        <a:lstStyle/>
        <a:p>
          <a:endParaRPr lang="en-US"/>
        </a:p>
      </dgm:t>
    </dgm:pt>
    <dgm:pt modelId="{285AB354-3589-4767-9391-83FC6A1AD155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Co-financing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7A1A3E27-BA38-4E13-86D7-19EDCB70FA65}" type="parTrans" cxnId="{807D1C32-DF7A-4AD7-9195-801483BE6084}">
      <dgm:prSet/>
      <dgm:spPr/>
      <dgm:t>
        <a:bodyPr/>
        <a:lstStyle/>
        <a:p>
          <a:endParaRPr lang="en-US"/>
        </a:p>
      </dgm:t>
    </dgm:pt>
    <dgm:pt modelId="{98902816-729E-4115-81BE-58251E4B7A5E}" type="sibTrans" cxnId="{807D1C32-DF7A-4AD7-9195-801483BE6084}">
      <dgm:prSet/>
      <dgm:spPr/>
      <dgm:t>
        <a:bodyPr/>
        <a:lstStyle/>
        <a:p>
          <a:endParaRPr lang="en-US"/>
        </a:p>
      </dgm:t>
    </dgm:pt>
    <dgm:pt modelId="{6C889042-7286-4DDD-B272-27C09E91B083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WP6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40BCD3FC-DDCC-42FF-86F6-EC5CF9FD1764}" type="parTrans" cxnId="{344A3DA0-B50C-4492-83CD-A75747C2F5BA}">
      <dgm:prSet/>
      <dgm:spPr/>
      <dgm:t>
        <a:bodyPr/>
        <a:lstStyle/>
        <a:p>
          <a:endParaRPr lang="sr-Latn-RS"/>
        </a:p>
      </dgm:t>
    </dgm:pt>
    <dgm:pt modelId="{0295B80E-334F-4187-84D8-2E7AC48AC1C3}" type="sibTrans" cxnId="{344A3DA0-B50C-4492-83CD-A75747C2F5BA}">
      <dgm:prSet/>
      <dgm:spPr/>
      <dgm:t>
        <a:bodyPr/>
        <a:lstStyle/>
        <a:p>
          <a:endParaRPr lang="en-US"/>
        </a:p>
      </dgm:t>
    </dgm:pt>
    <dgm:pt modelId="{E9B10D84-46E2-41D8-BA66-228017425837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WP7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4DBB3AD4-4066-4B62-AA27-3CA3767B26AC}" type="parTrans" cxnId="{550BD424-4A94-41A7-9749-28A73B37BB27}">
      <dgm:prSet/>
      <dgm:spPr/>
      <dgm:t>
        <a:bodyPr/>
        <a:lstStyle/>
        <a:p>
          <a:endParaRPr lang="sr-Latn-RS"/>
        </a:p>
      </dgm:t>
    </dgm:pt>
    <dgm:pt modelId="{52F482E5-4CD2-4F2B-84C5-BC56955B1315}" type="sibTrans" cxnId="{550BD424-4A94-41A7-9749-28A73B37BB27}">
      <dgm:prSet/>
      <dgm:spPr/>
      <dgm:t>
        <a:bodyPr/>
        <a:lstStyle/>
        <a:p>
          <a:endParaRPr lang="en-US"/>
        </a:p>
      </dgm:t>
    </dgm:pt>
    <dgm:pt modelId="{FE8509F0-B7BA-4FB9-8652-7F25D995015B}" type="asst">
      <dgm:prSet phldrT="[Text]" custT="1"/>
      <dgm:spPr/>
      <dgm:t>
        <a:bodyPr/>
        <a:lstStyle/>
        <a:p>
          <a:r>
            <a:rPr lang="en-US" sz="1200" dirty="0" smtClean="0">
              <a:latin typeface="Bookman Old Style" panose="02050604050505020204" pitchFamily="18" charset="0"/>
            </a:rPr>
            <a:t>Special mobility strand</a:t>
          </a:r>
          <a:endParaRPr lang="en-US" sz="1200" dirty="0">
            <a:latin typeface="Bookman Old Style" panose="02050604050505020204" pitchFamily="18" charset="0"/>
          </a:endParaRPr>
        </a:p>
      </dgm:t>
    </dgm:pt>
    <dgm:pt modelId="{72FD8CFD-A500-4DB3-9705-9F6FD17EDC0E}" type="parTrans" cxnId="{334F3E59-AF26-4666-B06A-305F25E90C5B}">
      <dgm:prSet/>
      <dgm:spPr/>
      <dgm:t>
        <a:bodyPr/>
        <a:lstStyle/>
        <a:p>
          <a:endParaRPr lang="sr-Latn-RS"/>
        </a:p>
      </dgm:t>
    </dgm:pt>
    <dgm:pt modelId="{506EC35C-AA6D-47DB-B90B-C14C35403AD8}" type="sibTrans" cxnId="{334F3E59-AF26-4666-B06A-305F25E90C5B}">
      <dgm:prSet/>
      <dgm:spPr/>
      <dgm:t>
        <a:bodyPr/>
        <a:lstStyle/>
        <a:p>
          <a:endParaRPr lang="en-US"/>
        </a:p>
      </dgm:t>
    </dgm:pt>
    <dgm:pt modelId="{9787AF3E-85F5-4395-A012-AFAE686AA2C6}" type="pres">
      <dgm:prSet presAssocID="{14E672F2-17E6-4F82-B58E-F5CE4512FF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718425-78D5-41F3-94B9-099A563A0238}" type="pres">
      <dgm:prSet presAssocID="{1C9E17E1-85C3-4EAC-A22E-1CCDC1D2D2CE}" presName="hierRoot1" presStyleCnt="0">
        <dgm:presLayoutVars>
          <dgm:hierBranch val="init"/>
        </dgm:presLayoutVars>
      </dgm:prSet>
      <dgm:spPr/>
    </dgm:pt>
    <dgm:pt modelId="{EDB62BDC-6ABF-4C75-BEAC-2DA658CE99FA}" type="pres">
      <dgm:prSet presAssocID="{1C9E17E1-85C3-4EAC-A22E-1CCDC1D2D2CE}" presName="rootComposite1" presStyleCnt="0"/>
      <dgm:spPr/>
    </dgm:pt>
    <dgm:pt modelId="{C447A67D-7C77-4B74-8114-E41F7959B5E7}" type="pres">
      <dgm:prSet presAssocID="{1C9E17E1-85C3-4EAC-A22E-1CCDC1D2D2CE}" presName="rootText1" presStyleLbl="node0" presStyleIdx="0" presStyleCnt="1" custScaleX="17558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7E8B51F-5453-4743-97D4-0B12C118DB66}" type="pres">
      <dgm:prSet presAssocID="{1C9E17E1-85C3-4EAC-A22E-1CCDC1D2D2CE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8E032A-883D-4E89-AFBE-A8D6EE975557}" type="pres">
      <dgm:prSet presAssocID="{1C9E17E1-85C3-4EAC-A22E-1CCDC1D2D2C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EA2346A-D3AD-44D1-8B88-8F67120DA0C8}" type="pres">
      <dgm:prSet presAssocID="{1C9E17E1-85C3-4EAC-A22E-1CCDC1D2D2CE}" presName="hierChild2" presStyleCnt="0"/>
      <dgm:spPr/>
    </dgm:pt>
    <dgm:pt modelId="{FFBD49F8-7804-417D-97DC-7532070CE54D}" type="pres">
      <dgm:prSet presAssocID="{1C9E17E1-85C3-4EAC-A22E-1CCDC1D2D2CE}" presName="hierChild3" presStyleCnt="0"/>
      <dgm:spPr/>
    </dgm:pt>
    <dgm:pt modelId="{9B1C918B-2F79-4E53-A79D-8D9879758847}" type="pres">
      <dgm:prSet presAssocID="{4FEF7C68-C35A-437B-82F5-2E1548457F72}" presName="Name96" presStyleLbl="parChTrans1D2" presStyleIdx="0" presStyleCnt="2"/>
      <dgm:spPr/>
      <dgm:t>
        <a:bodyPr/>
        <a:lstStyle/>
        <a:p>
          <a:endParaRPr lang="en-US"/>
        </a:p>
      </dgm:t>
    </dgm:pt>
    <dgm:pt modelId="{623A7C53-97BE-4CDB-AF2A-FEDB510EBCE7}" type="pres">
      <dgm:prSet presAssocID="{DCBE8196-1EAA-40B6-BEF1-29B0BA1BB21C}" presName="hierRoot3" presStyleCnt="0">
        <dgm:presLayoutVars>
          <dgm:hierBranch val="init"/>
        </dgm:presLayoutVars>
      </dgm:prSet>
      <dgm:spPr/>
    </dgm:pt>
    <dgm:pt modelId="{C3696B23-8BF3-4FBF-BE8F-AD9B74C02D28}" type="pres">
      <dgm:prSet presAssocID="{DCBE8196-1EAA-40B6-BEF1-29B0BA1BB21C}" presName="rootComposite3" presStyleCnt="0"/>
      <dgm:spPr/>
    </dgm:pt>
    <dgm:pt modelId="{DB08132B-0E7B-44CD-ADBC-B6366336513C}" type="pres">
      <dgm:prSet presAssocID="{DCBE8196-1EAA-40B6-BEF1-29B0BA1BB21C}" presName="rootText3" presStyleLbl="asst1" presStyleIdx="0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88C7E-97ED-4B1E-AB43-CE26DA89CB3A}" type="pres">
      <dgm:prSet presAssocID="{DCBE8196-1EAA-40B6-BEF1-29B0BA1BB21C}" presName="titleText3" presStyleLbl="fgAcc2" presStyleIdx="0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5E564C-ACDB-42D9-9B0B-04B1EF07FF25}" type="pres">
      <dgm:prSet presAssocID="{DCBE8196-1EAA-40B6-BEF1-29B0BA1BB21C}" presName="rootConnector3" presStyleLbl="asst1" presStyleIdx="0" presStyleCnt="17"/>
      <dgm:spPr/>
      <dgm:t>
        <a:bodyPr/>
        <a:lstStyle/>
        <a:p>
          <a:endParaRPr lang="en-US"/>
        </a:p>
      </dgm:t>
    </dgm:pt>
    <dgm:pt modelId="{1287A8AC-B4B7-403D-8F14-E8143E4198B6}" type="pres">
      <dgm:prSet presAssocID="{DCBE8196-1EAA-40B6-BEF1-29B0BA1BB21C}" presName="hierChild6" presStyleCnt="0"/>
      <dgm:spPr/>
    </dgm:pt>
    <dgm:pt modelId="{04BA499D-F37B-4771-9EB1-18F851A304A3}" type="pres">
      <dgm:prSet presAssocID="{DCBE8196-1EAA-40B6-BEF1-29B0BA1BB21C}" presName="hierChild7" presStyleCnt="0"/>
      <dgm:spPr/>
    </dgm:pt>
    <dgm:pt modelId="{FE15307B-2DD0-4D8E-BE29-9F3AF8F907C5}" type="pres">
      <dgm:prSet presAssocID="{3A2BA9A0-3CE6-49DD-BF6A-03CB476828C9}" presName="Name96" presStyleLbl="parChTrans1D3" presStyleIdx="0" presStyleCnt="15"/>
      <dgm:spPr/>
      <dgm:t>
        <a:bodyPr/>
        <a:lstStyle/>
        <a:p>
          <a:endParaRPr lang="en-US"/>
        </a:p>
      </dgm:t>
    </dgm:pt>
    <dgm:pt modelId="{BE1B28C4-2892-4B4A-9586-74AB730F242B}" type="pres">
      <dgm:prSet presAssocID="{FB3B4532-BCF4-42EC-ABAA-F9430E32E7F7}" presName="hierRoot3" presStyleCnt="0">
        <dgm:presLayoutVars>
          <dgm:hierBranch val="init"/>
        </dgm:presLayoutVars>
      </dgm:prSet>
      <dgm:spPr/>
    </dgm:pt>
    <dgm:pt modelId="{B50CC8A1-DA90-4937-B8DC-F419331D0705}" type="pres">
      <dgm:prSet presAssocID="{FB3B4532-BCF4-42EC-ABAA-F9430E32E7F7}" presName="rootComposite3" presStyleCnt="0"/>
      <dgm:spPr/>
    </dgm:pt>
    <dgm:pt modelId="{30ABA721-940E-438A-A66B-FFDB26F48359}" type="pres">
      <dgm:prSet presAssocID="{FB3B4532-BCF4-42EC-ABAA-F9430E32E7F7}" presName="rootText3" presStyleLbl="asst1" presStyleIdx="1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736D1C-DBFB-4E1A-BE65-E9104CCAB7DC}" type="pres">
      <dgm:prSet presAssocID="{FB3B4532-BCF4-42EC-ABAA-F9430E32E7F7}" presName="titleText3" presStyleLbl="fgAcc2" presStyleIdx="1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A4FEEC-F5ED-49C3-9D69-8AAC86A0E731}" type="pres">
      <dgm:prSet presAssocID="{FB3B4532-BCF4-42EC-ABAA-F9430E32E7F7}" presName="rootConnector3" presStyleLbl="asst1" presStyleIdx="1" presStyleCnt="17"/>
      <dgm:spPr/>
      <dgm:t>
        <a:bodyPr/>
        <a:lstStyle/>
        <a:p>
          <a:endParaRPr lang="en-US"/>
        </a:p>
      </dgm:t>
    </dgm:pt>
    <dgm:pt modelId="{75F5239D-AACA-4A0A-B1BF-04674D4EFEFD}" type="pres">
      <dgm:prSet presAssocID="{FB3B4532-BCF4-42EC-ABAA-F9430E32E7F7}" presName="hierChild6" presStyleCnt="0"/>
      <dgm:spPr/>
    </dgm:pt>
    <dgm:pt modelId="{DE82EE5C-A7D7-4891-9B51-97AB269717A6}" type="pres">
      <dgm:prSet presAssocID="{FB3B4532-BCF4-42EC-ABAA-F9430E32E7F7}" presName="hierChild7" presStyleCnt="0"/>
      <dgm:spPr/>
    </dgm:pt>
    <dgm:pt modelId="{01238BF5-2A21-40AD-9FB9-35AA4FD08015}" type="pres">
      <dgm:prSet presAssocID="{D4DC784F-9E78-4230-8F15-93073C542006}" presName="Name96" presStyleLbl="parChTrans1D3" presStyleIdx="1" presStyleCnt="15"/>
      <dgm:spPr/>
      <dgm:t>
        <a:bodyPr/>
        <a:lstStyle/>
        <a:p>
          <a:endParaRPr lang="en-US"/>
        </a:p>
      </dgm:t>
    </dgm:pt>
    <dgm:pt modelId="{4E42419B-26AB-438E-9528-19F4EA472A46}" type="pres">
      <dgm:prSet presAssocID="{945909B1-2FDD-4C9E-8450-B2F12E9CF51A}" presName="hierRoot3" presStyleCnt="0">
        <dgm:presLayoutVars>
          <dgm:hierBranch val="init"/>
        </dgm:presLayoutVars>
      </dgm:prSet>
      <dgm:spPr/>
    </dgm:pt>
    <dgm:pt modelId="{620B2086-72F7-448B-9CB6-DFEC6361E4A9}" type="pres">
      <dgm:prSet presAssocID="{945909B1-2FDD-4C9E-8450-B2F12E9CF51A}" presName="rootComposite3" presStyleCnt="0"/>
      <dgm:spPr/>
    </dgm:pt>
    <dgm:pt modelId="{B1EF4B76-1944-44E0-A3E3-32723F74278F}" type="pres">
      <dgm:prSet presAssocID="{945909B1-2FDD-4C9E-8450-B2F12E9CF51A}" presName="rootText3" presStyleLbl="asst1" presStyleIdx="2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6CC48-F49C-48B9-B731-581037BEBB1E}" type="pres">
      <dgm:prSet presAssocID="{945909B1-2FDD-4C9E-8450-B2F12E9CF51A}" presName="titleText3" presStyleLbl="fgAcc2" presStyleIdx="2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7C8902-ECA2-45D1-BC4D-0834AB2EDCD6}" type="pres">
      <dgm:prSet presAssocID="{945909B1-2FDD-4C9E-8450-B2F12E9CF51A}" presName="rootConnector3" presStyleLbl="asst1" presStyleIdx="2" presStyleCnt="17"/>
      <dgm:spPr/>
      <dgm:t>
        <a:bodyPr/>
        <a:lstStyle/>
        <a:p>
          <a:endParaRPr lang="en-US"/>
        </a:p>
      </dgm:t>
    </dgm:pt>
    <dgm:pt modelId="{F8F49DC7-DDE2-4F53-BA5C-66343DC319CC}" type="pres">
      <dgm:prSet presAssocID="{945909B1-2FDD-4C9E-8450-B2F12E9CF51A}" presName="hierChild6" presStyleCnt="0"/>
      <dgm:spPr/>
    </dgm:pt>
    <dgm:pt modelId="{DD167714-FFFD-4592-AA04-2CC83A9C14D4}" type="pres">
      <dgm:prSet presAssocID="{945909B1-2FDD-4C9E-8450-B2F12E9CF51A}" presName="hierChild7" presStyleCnt="0"/>
      <dgm:spPr/>
    </dgm:pt>
    <dgm:pt modelId="{C23037FD-7251-492A-84C0-5F98382402A4}" type="pres">
      <dgm:prSet presAssocID="{A907C80C-B778-40FE-923D-6C95CF34ABE2}" presName="Name96" presStyleLbl="parChTrans1D3" presStyleIdx="2" presStyleCnt="15"/>
      <dgm:spPr/>
      <dgm:t>
        <a:bodyPr/>
        <a:lstStyle/>
        <a:p>
          <a:endParaRPr lang="en-US"/>
        </a:p>
      </dgm:t>
    </dgm:pt>
    <dgm:pt modelId="{E5DBE872-7524-4372-9CF1-D91D9EE40EBD}" type="pres">
      <dgm:prSet presAssocID="{E312073C-3654-4CBD-B782-65D6DDD657A6}" presName="hierRoot3" presStyleCnt="0">
        <dgm:presLayoutVars>
          <dgm:hierBranch val="init"/>
        </dgm:presLayoutVars>
      </dgm:prSet>
      <dgm:spPr/>
    </dgm:pt>
    <dgm:pt modelId="{4458DF09-BB83-4FB2-9968-6FAB4A510FD7}" type="pres">
      <dgm:prSet presAssocID="{E312073C-3654-4CBD-B782-65D6DDD657A6}" presName="rootComposite3" presStyleCnt="0"/>
      <dgm:spPr/>
    </dgm:pt>
    <dgm:pt modelId="{514D1DCC-77B2-4610-A794-D03581577631}" type="pres">
      <dgm:prSet presAssocID="{E312073C-3654-4CBD-B782-65D6DDD657A6}" presName="rootText3" presStyleLbl="asst1" presStyleIdx="3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94F29-266C-42B4-A247-E0F16D97BA3B}" type="pres">
      <dgm:prSet presAssocID="{E312073C-3654-4CBD-B782-65D6DDD657A6}" presName="titleText3" presStyleLbl="fgAcc2" presStyleIdx="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3D7736D-C962-4AAF-9CB6-D89DF0FA65D3}" type="pres">
      <dgm:prSet presAssocID="{E312073C-3654-4CBD-B782-65D6DDD657A6}" presName="rootConnector3" presStyleLbl="asst1" presStyleIdx="3" presStyleCnt="17"/>
      <dgm:spPr/>
      <dgm:t>
        <a:bodyPr/>
        <a:lstStyle/>
        <a:p>
          <a:endParaRPr lang="en-US"/>
        </a:p>
      </dgm:t>
    </dgm:pt>
    <dgm:pt modelId="{43E516DF-F48D-4EB5-9CA6-1B643E96E26E}" type="pres">
      <dgm:prSet presAssocID="{E312073C-3654-4CBD-B782-65D6DDD657A6}" presName="hierChild6" presStyleCnt="0"/>
      <dgm:spPr/>
    </dgm:pt>
    <dgm:pt modelId="{7C592E34-8987-4C34-964D-097FDE29A3A9}" type="pres">
      <dgm:prSet presAssocID="{E312073C-3654-4CBD-B782-65D6DDD657A6}" presName="hierChild7" presStyleCnt="0"/>
      <dgm:spPr/>
    </dgm:pt>
    <dgm:pt modelId="{D399C9E1-4BB0-46F4-B4CF-B0A24EB850B8}" type="pres">
      <dgm:prSet presAssocID="{54C5DC9F-BF6C-48C5-84BA-82728E4E259B}" presName="Name96" presStyleLbl="parChTrans1D3" presStyleIdx="3" presStyleCnt="15"/>
      <dgm:spPr/>
      <dgm:t>
        <a:bodyPr/>
        <a:lstStyle/>
        <a:p>
          <a:endParaRPr lang="en-US"/>
        </a:p>
      </dgm:t>
    </dgm:pt>
    <dgm:pt modelId="{5004A0D2-D0D3-4949-9BD3-A5164E78A87A}" type="pres">
      <dgm:prSet presAssocID="{E34F967F-7CE5-48B0-B467-041B4BE359A9}" presName="hierRoot3" presStyleCnt="0">
        <dgm:presLayoutVars>
          <dgm:hierBranch val="init"/>
        </dgm:presLayoutVars>
      </dgm:prSet>
      <dgm:spPr/>
    </dgm:pt>
    <dgm:pt modelId="{0D440C53-1A17-4E5E-94C5-FEFFD2F38871}" type="pres">
      <dgm:prSet presAssocID="{E34F967F-7CE5-48B0-B467-041B4BE359A9}" presName="rootComposite3" presStyleCnt="0"/>
      <dgm:spPr/>
    </dgm:pt>
    <dgm:pt modelId="{032038FD-C949-458C-97BE-D22BB39950F3}" type="pres">
      <dgm:prSet presAssocID="{E34F967F-7CE5-48B0-B467-041B4BE359A9}" presName="rootText3" presStyleLbl="asst1" presStyleIdx="4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B091D-A1BF-4FFD-A5DF-2DAF656DF987}" type="pres">
      <dgm:prSet presAssocID="{E34F967F-7CE5-48B0-B467-041B4BE359A9}" presName="titleText3" presStyleLbl="fgAcc2" presStyleIdx="4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F916C72-0717-4865-948C-8CFAB3179DBE}" type="pres">
      <dgm:prSet presAssocID="{E34F967F-7CE5-48B0-B467-041B4BE359A9}" presName="rootConnector3" presStyleLbl="asst1" presStyleIdx="4" presStyleCnt="17"/>
      <dgm:spPr/>
      <dgm:t>
        <a:bodyPr/>
        <a:lstStyle/>
        <a:p>
          <a:endParaRPr lang="en-US"/>
        </a:p>
      </dgm:t>
    </dgm:pt>
    <dgm:pt modelId="{39988D29-6E9E-4FF3-8F7C-C4F48D679AFB}" type="pres">
      <dgm:prSet presAssocID="{E34F967F-7CE5-48B0-B467-041B4BE359A9}" presName="hierChild6" presStyleCnt="0"/>
      <dgm:spPr/>
    </dgm:pt>
    <dgm:pt modelId="{DE932D2A-9E76-4007-AF53-704E9912BCBE}" type="pres">
      <dgm:prSet presAssocID="{E34F967F-7CE5-48B0-B467-041B4BE359A9}" presName="hierChild7" presStyleCnt="0"/>
      <dgm:spPr/>
    </dgm:pt>
    <dgm:pt modelId="{D8F36C2E-2D34-41C9-B659-9E130B618D8A}" type="pres">
      <dgm:prSet presAssocID="{5C759BFF-33B1-4B8F-9913-4DAE94578875}" presName="Name96" presStyleLbl="parChTrans1D3" presStyleIdx="4" presStyleCnt="15"/>
      <dgm:spPr/>
      <dgm:t>
        <a:bodyPr/>
        <a:lstStyle/>
        <a:p>
          <a:endParaRPr lang="en-US"/>
        </a:p>
      </dgm:t>
    </dgm:pt>
    <dgm:pt modelId="{9D94D30E-1EE2-4B3E-BD95-1745F3DD6991}" type="pres">
      <dgm:prSet presAssocID="{FD1976C0-859C-4015-AB10-BDCBFD9AE923}" presName="hierRoot3" presStyleCnt="0">
        <dgm:presLayoutVars>
          <dgm:hierBranch val="init"/>
        </dgm:presLayoutVars>
      </dgm:prSet>
      <dgm:spPr/>
    </dgm:pt>
    <dgm:pt modelId="{608E237C-94B1-42F1-8CA9-82B87D52C55E}" type="pres">
      <dgm:prSet presAssocID="{FD1976C0-859C-4015-AB10-BDCBFD9AE923}" presName="rootComposite3" presStyleCnt="0"/>
      <dgm:spPr/>
    </dgm:pt>
    <dgm:pt modelId="{99A3B9DA-11B4-4A4F-B4D5-36F97179229E}" type="pres">
      <dgm:prSet presAssocID="{FD1976C0-859C-4015-AB10-BDCBFD9AE923}" presName="rootText3" presStyleLbl="asst1" presStyleIdx="5" presStyleCnt="17" custScaleX="175584" custLinFactNeighborY="-11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4C524-0BCC-41BE-96DD-367FC013C3D4}" type="pres">
      <dgm:prSet presAssocID="{FD1976C0-859C-4015-AB10-BDCBFD9AE923}" presName="titleText3" presStyleLbl="fgAcc2" presStyleIdx="5" presStyleCnt="17" custLinFactNeighborX="-14596" custLinFactNeighborY="60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1A5A4DC-DA40-40F9-8B1E-A324B21DB511}" type="pres">
      <dgm:prSet presAssocID="{FD1976C0-859C-4015-AB10-BDCBFD9AE923}" presName="rootConnector3" presStyleLbl="asst1" presStyleIdx="5" presStyleCnt="17"/>
      <dgm:spPr/>
      <dgm:t>
        <a:bodyPr/>
        <a:lstStyle/>
        <a:p>
          <a:endParaRPr lang="en-US"/>
        </a:p>
      </dgm:t>
    </dgm:pt>
    <dgm:pt modelId="{67F153EC-7832-4E1E-9A29-1644CF0B6CAD}" type="pres">
      <dgm:prSet presAssocID="{FD1976C0-859C-4015-AB10-BDCBFD9AE923}" presName="hierChild6" presStyleCnt="0"/>
      <dgm:spPr/>
    </dgm:pt>
    <dgm:pt modelId="{9DA9E6ED-CA58-4AE8-913C-D5F67E27DB48}" type="pres">
      <dgm:prSet presAssocID="{FD1976C0-859C-4015-AB10-BDCBFD9AE923}" presName="hierChild7" presStyleCnt="0"/>
      <dgm:spPr/>
    </dgm:pt>
    <dgm:pt modelId="{A3125114-62F9-41A9-9029-E0B865AB59D4}" type="pres">
      <dgm:prSet presAssocID="{40BCD3FC-DDCC-42FF-86F6-EC5CF9FD1764}" presName="Name96" presStyleLbl="parChTrans1D3" presStyleIdx="5" presStyleCnt="15"/>
      <dgm:spPr/>
      <dgm:t>
        <a:bodyPr/>
        <a:lstStyle/>
        <a:p>
          <a:endParaRPr lang="sr-Latn-RS"/>
        </a:p>
      </dgm:t>
    </dgm:pt>
    <dgm:pt modelId="{797C32C3-3D60-4033-ADC3-0EBCD097129C}" type="pres">
      <dgm:prSet presAssocID="{6C889042-7286-4DDD-B272-27C09E91B083}" presName="hierRoot3" presStyleCnt="0">
        <dgm:presLayoutVars>
          <dgm:hierBranch val="init"/>
        </dgm:presLayoutVars>
      </dgm:prSet>
      <dgm:spPr/>
    </dgm:pt>
    <dgm:pt modelId="{19E55C41-B3C1-4168-A045-DF03C604A51E}" type="pres">
      <dgm:prSet presAssocID="{6C889042-7286-4DDD-B272-27C09E91B083}" presName="rootComposite3" presStyleCnt="0"/>
      <dgm:spPr/>
    </dgm:pt>
    <dgm:pt modelId="{946F72DF-59E3-4AC7-835C-457367EA6787}" type="pres">
      <dgm:prSet presAssocID="{6C889042-7286-4DDD-B272-27C09E91B083}" presName="rootText3" presStyleLbl="asst1" presStyleIdx="6" presStyleCnt="17" custScaleX="175584" custLinFactNeighborY="-1161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AAFE54F1-A861-49B2-872E-A65AEF739C9D}" type="pres">
      <dgm:prSet presAssocID="{6C889042-7286-4DDD-B272-27C09E91B083}" presName="titleText3" presStyleLbl="fgAcc2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383838EB-D20E-4C26-A06F-8D6C74AEA2BA}" type="pres">
      <dgm:prSet presAssocID="{6C889042-7286-4DDD-B272-27C09E91B083}" presName="rootConnector3" presStyleLbl="asst1" presStyleIdx="6" presStyleCnt="17"/>
      <dgm:spPr/>
      <dgm:t>
        <a:bodyPr/>
        <a:lstStyle/>
        <a:p>
          <a:endParaRPr lang="sr-Latn-RS"/>
        </a:p>
      </dgm:t>
    </dgm:pt>
    <dgm:pt modelId="{B9B00912-598A-4A9F-A502-C85C4DE6D3F6}" type="pres">
      <dgm:prSet presAssocID="{6C889042-7286-4DDD-B272-27C09E91B083}" presName="hierChild6" presStyleCnt="0"/>
      <dgm:spPr/>
    </dgm:pt>
    <dgm:pt modelId="{E44DF14A-6666-4D14-AE48-A241BD7E4D4E}" type="pres">
      <dgm:prSet presAssocID="{6C889042-7286-4DDD-B272-27C09E91B083}" presName="hierChild7" presStyleCnt="0"/>
      <dgm:spPr/>
    </dgm:pt>
    <dgm:pt modelId="{B65F7F90-5835-4098-B8F1-4130C66587A1}" type="pres">
      <dgm:prSet presAssocID="{4DBB3AD4-4066-4B62-AA27-3CA3767B26AC}" presName="Name96" presStyleLbl="parChTrans1D3" presStyleIdx="6" presStyleCnt="15"/>
      <dgm:spPr/>
      <dgm:t>
        <a:bodyPr/>
        <a:lstStyle/>
        <a:p>
          <a:endParaRPr lang="sr-Latn-RS"/>
        </a:p>
      </dgm:t>
    </dgm:pt>
    <dgm:pt modelId="{91B65607-3704-4232-BE62-927749F14890}" type="pres">
      <dgm:prSet presAssocID="{E9B10D84-46E2-41D8-BA66-228017425837}" presName="hierRoot3" presStyleCnt="0">
        <dgm:presLayoutVars>
          <dgm:hierBranch val="init"/>
        </dgm:presLayoutVars>
      </dgm:prSet>
      <dgm:spPr/>
    </dgm:pt>
    <dgm:pt modelId="{97F2C2F1-15E7-435C-BC0B-581B91D3A579}" type="pres">
      <dgm:prSet presAssocID="{E9B10D84-46E2-41D8-BA66-228017425837}" presName="rootComposite3" presStyleCnt="0"/>
      <dgm:spPr/>
    </dgm:pt>
    <dgm:pt modelId="{DFC095F9-0A39-4B50-900D-52A8CE1A1CF4}" type="pres">
      <dgm:prSet presAssocID="{E9B10D84-46E2-41D8-BA66-228017425837}" presName="rootText3" presStyleLbl="asst1" presStyleIdx="7" presStyleCnt="17" custScaleX="175584" custLinFactNeighborY="-1161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DB2AAAEF-A6E1-4BD9-B7FF-63ABE33F9EFC}" type="pres">
      <dgm:prSet presAssocID="{E9B10D84-46E2-41D8-BA66-228017425837}" presName="titleText3" presStyleLbl="fgAcc2" presStyleIdx="7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13EF6D4E-8217-46DE-A703-F7E8BA4EFD52}" type="pres">
      <dgm:prSet presAssocID="{E9B10D84-46E2-41D8-BA66-228017425837}" presName="rootConnector3" presStyleLbl="asst1" presStyleIdx="7" presStyleCnt="17"/>
      <dgm:spPr/>
      <dgm:t>
        <a:bodyPr/>
        <a:lstStyle/>
        <a:p>
          <a:endParaRPr lang="sr-Latn-RS"/>
        </a:p>
      </dgm:t>
    </dgm:pt>
    <dgm:pt modelId="{A2CE6F67-D39B-4AFD-A149-B251956D2C67}" type="pres">
      <dgm:prSet presAssocID="{E9B10D84-46E2-41D8-BA66-228017425837}" presName="hierChild6" presStyleCnt="0"/>
      <dgm:spPr/>
    </dgm:pt>
    <dgm:pt modelId="{1CDC9983-46A7-4D8F-9ACC-2269D05EF7A3}" type="pres">
      <dgm:prSet presAssocID="{E9B10D84-46E2-41D8-BA66-228017425837}" presName="hierChild7" presStyleCnt="0"/>
      <dgm:spPr/>
    </dgm:pt>
    <dgm:pt modelId="{13699F7E-3C99-4A3A-B378-7B8C5F08FFA0}" type="pres">
      <dgm:prSet presAssocID="{1FB00EF1-1E28-410E-95F7-7AEAE449F8A2}" presName="Name96" presStyleLbl="parChTrans1D3" presStyleIdx="7" presStyleCnt="15"/>
      <dgm:spPr/>
      <dgm:t>
        <a:bodyPr/>
        <a:lstStyle/>
        <a:p>
          <a:endParaRPr lang="en-US"/>
        </a:p>
      </dgm:t>
    </dgm:pt>
    <dgm:pt modelId="{2B6CDDED-0358-42B2-B5A7-1288E8BA85C7}" type="pres">
      <dgm:prSet presAssocID="{A1AF0563-6128-4B40-B431-71484B1E825C}" presName="hierRoot3" presStyleCnt="0">
        <dgm:presLayoutVars>
          <dgm:hierBranch val="init"/>
        </dgm:presLayoutVars>
      </dgm:prSet>
      <dgm:spPr/>
    </dgm:pt>
    <dgm:pt modelId="{5C59742E-23C2-4D9F-89D3-24F487897EA1}" type="pres">
      <dgm:prSet presAssocID="{A1AF0563-6128-4B40-B431-71484B1E825C}" presName="rootComposite3" presStyleCnt="0"/>
      <dgm:spPr/>
    </dgm:pt>
    <dgm:pt modelId="{076BC471-EAF5-4144-A2C8-7AF4102591BB}" type="pres">
      <dgm:prSet presAssocID="{A1AF0563-6128-4B40-B431-71484B1E825C}" presName="rootText3" presStyleLbl="asst1" presStyleIdx="8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D0129-259E-4A4C-85C1-721510F9F94B}" type="pres">
      <dgm:prSet presAssocID="{A1AF0563-6128-4B40-B431-71484B1E825C}" presName="titleText3" presStyleLbl="fgAcc2" presStyleIdx="8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5DFA44-4272-44E3-AF38-48BF0D396273}" type="pres">
      <dgm:prSet presAssocID="{A1AF0563-6128-4B40-B431-71484B1E825C}" presName="rootConnector3" presStyleLbl="asst1" presStyleIdx="8" presStyleCnt="17"/>
      <dgm:spPr/>
      <dgm:t>
        <a:bodyPr/>
        <a:lstStyle/>
        <a:p>
          <a:endParaRPr lang="en-US"/>
        </a:p>
      </dgm:t>
    </dgm:pt>
    <dgm:pt modelId="{43B7B099-D9EF-4843-949E-243AD716C5C8}" type="pres">
      <dgm:prSet presAssocID="{A1AF0563-6128-4B40-B431-71484B1E825C}" presName="hierChild6" presStyleCnt="0"/>
      <dgm:spPr/>
    </dgm:pt>
    <dgm:pt modelId="{8589F097-711D-4035-A6F4-CE471D619947}" type="pres">
      <dgm:prSet presAssocID="{A1AF0563-6128-4B40-B431-71484B1E825C}" presName="hierChild7" presStyleCnt="0"/>
      <dgm:spPr/>
    </dgm:pt>
    <dgm:pt modelId="{BA1401FC-C7F5-4AD4-9DB9-072EBD2546F1}" type="pres">
      <dgm:prSet presAssocID="{DA099DD5-4493-411C-BDA9-DE1B1380B4D4}" presName="Name96" presStyleLbl="parChTrans1D2" presStyleIdx="1" presStyleCnt="2"/>
      <dgm:spPr/>
      <dgm:t>
        <a:bodyPr/>
        <a:lstStyle/>
        <a:p>
          <a:endParaRPr lang="en-US"/>
        </a:p>
      </dgm:t>
    </dgm:pt>
    <dgm:pt modelId="{0620AA60-7123-40BB-8D77-914F150E54A8}" type="pres">
      <dgm:prSet presAssocID="{BB85C531-DEC5-49F7-AF93-BBF8C54047E3}" presName="hierRoot3" presStyleCnt="0">
        <dgm:presLayoutVars>
          <dgm:hierBranch val="init"/>
        </dgm:presLayoutVars>
      </dgm:prSet>
      <dgm:spPr/>
    </dgm:pt>
    <dgm:pt modelId="{BE0AA766-33F0-4D51-96F6-6C4965281C9E}" type="pres">
      <dgm:prSet presAssocID="{BB85C531-DEC5-49F7-AF93-BBF8C54047E3}" presName="rootComposite3" presStyleCnt="0"/>
      <dgm:spPr/>
    </dgm:pt>
    <dgm:pt modelId="{DED54F33-F717-4511-A825-E27CDBD6020A}" type="pres">
      <dgm:prSet presAssocID="{BB85C531-DEC5-49F7-AF93-BBF8C54047E3}" presName="rootText3" presStyleLbl="asst1" presStyleIdx="9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37E80-990B-408D-B1DB-F5C450EECB81}" type="pres">
      <dgm:prSet presAssocID="{BB85C531-DEC5-49F7-AF93-BBF8C54047E3}" presName="titleText3" presStyleLbl="fgAcc2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3806C75-325C-4F97-B6F1-E098CF8D38C7}" type="pres">
      <dgm:prSet presAssocID="{BB85C531-DEC5-49F7-AF93-BBF8C54047E3}" presName="rootConnector3" presStyleLbl="asst1" presStyleIdx="9" presStyleCnt="17"/>
      <dgm:spPr/>
      <dgm:t>
        <a:bodyPr/>
        <a:lstStyle/>
        <a:p>
          <a:endParaRPr lang="en-US"/>
        </a:p>
      </dgm:t>
    </dgm:pt>
    <dgm:pt modelId="{9C059849-7256-4C5C-824E-C35096D76A17}" type="pres">
      <dgm:prSet presAssocID="{BB85C531-DEC5-49F7-AF93-BBF8C54047E3}" presName="hierChild6" presStyleCnt="0"/>
      <dgm:spPr/>
    </dgm:pt>
    <dgm:pt modelId="{579C0E83-925A-498A-AF28-25B94D86195D}" type="pres">
      <dgm:prSet presAssocID="{BB85C531-DEC5-49F7-AF93-BBF8C54047E3}" presName="hierChild7" presStyleCnt="0"/>
      <dgm:spPr/>
    </dgm:pt>
    <dgm:pt modelId="{FC2E203B-6637-4E17-91C0-F174DDAB1F10}" type="pres">
      <dgm:prSet presAssocID="{DAFB8C0E-BBA6-46B9-ABB5-63F7673AC825}" presName="Name96" presStyleLbl="parChTrans1D3" presStyleIdx="8" presStyleCnt="15"/>
      <dgm:spPr/>
      <dgm:t>
        <a:bodyPr/>
        <a:lstStyle/>
        <a:p>
          <a:endParaRPr lang="en-US"/>
        </a:p>
      </dgm:t>
    </dgm:pt>
    <dgm:pt modelId="{8DF8C3CA-FC63-4D32-8E39-AD57C4701463}" type="pres">
      <dgm:prSet presAssocID="{409843B1-7FFE-4D8F-8E5B-587F96E1BB56}" presName="hierRoot3" presStyleCnt="0">
        <dgm:presLayoutVars>
          <dgm:hierBranch val="init"/>
        </dgm:presLayoutVars>
      </dgm:prSet>
      <dgm:spPr/>
    </dgm:pt>
    <dgm:pt modelId="{67D243ED-7E1A-44AE-9A6E-2C56AE9667DC}" type="pres">
      <dgm:prSet presAssocID="{409843B1-7FFE-4D8F-8E5B-587F96E1BB56}" presName="rootComposite3" presStyleCnt="0"/>
      <dgm:spPr/>
    </dgm:pt>
    <dgm:pt modelId="{F5E221F5-22E3-4B52-ADCE-46E13D47B0AE}" type="pres">
      <dgm:prSet presAssocID="{409843B1-7FFE-4D8F-8E5B-587F96E1BB56}" presName="rootText3" presStyleLbl="asst1" presStyleIdx="10" presStyleCnt="17" custScaleX="17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D15EC2-F9B7-4C0A-B2EA-8DEFF8A1C351}" type="pres">
      <dgm:prSet presAssocID="{409843B1-7FFE-4D8F-8E5B-587F96E1BB56}" presName="titleText3" presStyleLbl="fgAcc2" presStyleIdx="10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641DF6-1CE0-426D-A78C-92762E434EEE}" type="pres">
      <dgm:prSet presAssocID="{409843B1-7FFE-4D8F-8E5B-587F96E1BB56}" presName="rootConnector3" presStyleLbl="asst1" presStyleIdx="10" presStyleCnt="17"/>
      <dgm:spPr/>
      <dgm:t>
        <a:bodyPr/>
        <a:lstStyle/>
        <a:p>
          <a:endParaRPr lang="en-US"/>
        </a:p>
      </dgm:t>
    </dgm:pt>
    <dgm:pt modelId="{A664954C-1243-4BEA-A3B7-3621D612842E}" type="pres">
      <dgm:prSet presAssocID="{409843B1-7FFE-4D8F-8E5B-587F96E1BB56}" presName="hierChild6" presStyleCnt="0"/>
      <dgm:spPr/>
    </dgm:pt>
    <dgm:pt modelId="{9C06AF40-3EBF-4480-881E-713AFD70918D}" type="pres">
      <dgm:prSet presAssocID="{409843B1-7FFE-4D8F-8E5B-587F96E1BB56}" presName="hierChild7" presStyleCnt="0"/>
      <dgm:spPr/>
    </dgm:pt>
    <dgm:pt modelId="{EAD394FE-F2FD-41B4-BA1C-E6C5B31283A6}" type="pres">
      <dgm:prSet presAssocID="{1DC37582-403F-4D9A-A0AE-C7419EDEC12A}" presName="Name96" presStyleLbl="parChTrans1D3" presStyleIdx="9" presStyleCnt="15"/>
      <dgm:spPr/>
      <dgm:t>
        <a:bodyPr/>
        <a:lstStyle/>
        <a:p>
          <a:endParaRPr lang="en-US"/>
        </a:p>
      </dgm:t>
    </dgm:pt>
    <dgm:pt modelId="{0BEC2C54-D69C-4CA5-8ADF-FD345206D081}" type="pres">
      <dgm:prSet presAssocID="{74FDE843-1EBE-4C2C-A32F-A38E9250AB5A}" presName="hierRoot3" presStyleCnt="0">
        <dgm:presLayoutVars>
          <dgm:hierBranch val="init"/>
        </dgm:presLayoutVars>
      </dgm:prSet>
      <dgm:spPr/>
    </dgm:pt>
    <dgm:pt modelId="{1C2B1693-72EC-4D27-B059-DDFEA4FA6A60}" type="pres">
      <dgm:prSet presAssocID="{74FDE843-1EBE-4C2C-A32F-A38E9250AB5A}" presName="rootComposite3" presStyleCnt="0"/>
      <dgm:spPr/>
    </dgm:pt>
    <dgm:pt modelId="{DB4532A1-16E2-4550-B418-7C3AB80895A4}" type="pres">
      <dgm:prSet presAssocID="{74FDE843-1EBE-4C2C-A32F-A38E9250AB5A}" presName="rootText3" presStyleLbl="asst1" presStyleIdx="11" presStyleCnt="17" custScaleX="1610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82A7EB-508E-4D37-9929-DA534A6C04E6}" type="pres">
      <dgm:prSet presAssocID="{74FDE843-1EBE-4C2C-A32F-A38E9250AB5A}" presName="titleText3" presStyleLbl="fgAcc2" presStyleIdx="11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33FACA-6763-429A-8327-053B4C1E832F}" type="pres">
      <dgm:prSet presAssocID="{74FDE843-1EBE-4C2C-A32F-A38E9250AB5A}" presName="rootConnector3" presStyleLbl="asst1" presStyleIdx="11" presStyleCnt="17"/>
      <dgm:spPr/>
      <dgm:t>
        <a:bodyPr/>
        <a:lstStyle/>
        <a:p>
          <a:endParaRPr lang="en-US"/>
        </a:p>
      </dgm:t>
    </dgm:pt>
    <dgm:pt modelId="{28CB2090-013B-4B05-9149-3A452F21DE88}" type="pres">
      <dgm:prSet presAssocID="{74FDE843-1EBE-4C2C-A32F-A38E9250AB5A}" presName="hierChild6" presStyleCnt="0"/>
      <dgm:spPr/>
    </dgm:pt>
    <dgm:pt modelId="{FE5F59AF-2EAC-48E0-BB3C-7AE0EFD9503F}" type="pres">
      <dgm:prSet presAssocID="{74FDE843-1EBE-4C2C-A32F-A38E9250AB5A}" presName="hierChild7" presStyleCnt="0"/>
      <dgm:spPr/>
    </dgm:pt>
    <dgm:pt modelId="{A3319BC9-F997-40D5-925E-F8AEDA093196}" type="pres">
      <dgm:prSet presAssocID="{00936813-D4CF-4F04-9EAD-C4DD63616541}" presName="Name96" presStyleLbl="parChTrans1D3" presStyleIdx="10" presStyleCnt="15"/>
      <dgm:spPr/>
      <dgm:t>
        <a:bodyPr/>
        <a:lstStyle/>
        <a:p>
          <a:endParaRPr lang="en-US"/>
        </a:p>
      </dgm:t>
    </dgm:pt>
    <dgm:pt modelId="{B14E4FD9-D288-4758-8E7A-EA0CC0383444}" type="pres">
      <dgm:prSet presAssocID="{51303728-9563-495F-A882-2DF107F55ADA}" presName="hierRoot3" presStyleCnt="0">
        <dgm:presLayoutVars>
          <dgm:hierBranch val="init"/>
        </dgm:presLayoutVars>
      </dgm:prSet>
      <dgm:spPr/>
    </dgm:pt>
    <dgm:pt modelId="{4C15F1E8-8A3F-433B-BA16-3231163B27BA}" type="pres">
      <dgm:prSet presAssocID="{51303728-9563-495F-A882-2DF107F55ADA}" presName="rootComposite3" presStyleCnt="0"/>
      <dgm:spPr/>
    </dgm:pt>
    <dgm:pt modelId="{CD664A4F-A4A4-49F6-A4A9-993167B0740A}" type="pres">
      <dgm:prSet presAssocID="{51303728-9563-495F-A882-2DF107F55ADA}" presName="rootText3" presStyleLbl="asst1" presStyleIdx="12" presStyleCnt="17" custScaleX="1771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30308C-F586-4C10-82EF-572405D7CAD1}" type="pres">
      <dgm:prSet presAssocID="{51303728-9563-495F-A882-2DF107F55ADA}" presName="titleText3" presStyleLbl="fgAcc2" presStyleIdx="12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3D316D7-B91B-491C-AF72-E7BCAF5CAD30}" type="pres">
      <dgm:prSet presAssocID="{51303728-9563-495F-A882-2DF107F55ADA}" presName="rootConnector3" presStyleLbl="asst1" presStyleIdx="12" presStyleCnt="17"/>
      <dgm:spPr/>
      <dgm:t>
        <a:bodyPr/>
        <a:lstStyle/>
        <a:p>
          <a:endParaRPr lang="en-US"/>
        </a:p>
      </dgm:t>
    </dgm:pt>
    <dgm:pt modelId="{A24D9D1B-503B-4D55-A817-34297A00F2D5}" type="pres">
      <dgm:prSet presAssocID="{51303728-9563-495F-A882-2DF107F55ADA}" presName="hierChild6" presStyleCnt="0"/>
      <dgm:spPr/>
    </dgm:pt>
    <dgm:pt modelId="{72F416FE-78B5-478A-818F-36EBC797F5C7}" type="pres">
      <dgm:prSet presAssocID="{51303728-9563-495F-A882-2DF107F55ADA}" presName="hierChild7" presStyleCnt="0"/>
      <dgm:spPr/>
    </dgm:pt>
    <dgm:pt modelId="{312EE563-5E10-4516-8E6E-8AB0F1B3B2AE}" type="pres">
      <dgm:prSet presAssocID="{00905EAD-FE61-4BDD-A69F-3B839722F5EE}" presName="Name96" presStyleLbl="parChTrans1D3" presStyleIdx="11" presStyleCnt="15"/>
      <dgm:spPr/>
      <dgm:t>
        <a:bodyPr/>
        <a:lstStyle/>
        <a:p>
          <a:endParaRPr lang="en-US"/>
        </a:p>
      </dgm:t>
    </dgm:pt>
    <dgm:pt modelId="{86C01048-3C20-4F4A-942C-F6A0B4179D06}" type="pres">
      <dgm:prSet presAssocID="{B8A6442D-D583-43AE-AC50-F55328140BF2}" presName="hierRoot3" presStyleCnt="0">
        <dgm:presLayoutVars>
          <dgm:hierBranch val="init"/>
        </dgm:presLayoutVars>
      </dgm:prSet>
      <dgm:spPr/>
    </dgm:pt>
    <dgm:pt modelId="{3086A624-70EE-4D5C-96EE-316DB2237B28}" type="pres">
      <dgm:prSet presAssocID="{B8A6442D-D583-43AE-AC50-F55328140BF2}" presName="rootComposite3" presStyleCnt="0"/>
      <dgm:spPr/>
    </dgm:pt>
    <dgm:pt modelId="{B1F95E61-1862-42F7-98C4-5318B1C458DC}" type="pres">
      <dgm:prSet presAssocID="{B8A6442D-D583-43AE-AC50-F55328140BF2}" presName="rootText3" presStyleLbl="asst1" presStyleIdx="13" presStyleCnt="17" custScaleX="158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F78AF-D52A-4F40-A90D-7BF84D14CF4E}" type="pres">
      <dgm:prSet presAssocID="{B8A6442D-D583-43AE-AC50-F55328140BF2}" presName="titleText3" presStyleLbl="fgAcc2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78C25B6-4537-45B7-84F8-8B0E2192733A}" type="pres">
      <dgm:prSet presAssocID="{B8A6442D-D583-43AE-AC50-F55328140BF2}" presName="rootConnector3" presStyleLbl="asst1" presStyleIdx="13" presStyleCnt="17"/>
      <dgm:spPr/>
      <dgm:t>
        <a:bodyPr/>
        <a:lstStyle/>
        <a:p>
          <a:endParaRPr lang="en-US"/>
        </a:p>
      </dgm:t>
    </dgm:pt>
    <dgm:pt modelId="{C4BCE070-3C68-41CE-B9E4-AE180BBAED9E}" type="pres">
      <dgm:prSet presAssocID="{B8A6442D-D583-43AE-AC50-F55328140BF2}" presName="hierChild6" presStyleCnt="0"/>
      <dgm:spPr/>
    </dgm:pt>
    <dgm:pt modelId="{D287D01D-F4EE-4257-985B-D5405136DBF8}" type="pres">
      <dgm:prSet presAssocID="{B8A6442D-D583-43AE-AC50-F55328140BF2}" presName="hierChild7" presStyleCnt="0"/>
      <dgm:spPr/>
    </dgm:pt>
    <dgm:pt modelId="{4FEF24EC-4EC0-4426-B8F7-67E225F9C034}" type="pres">
      <dgm:prSet presAssocID="{564A7DD7-5010-49BB-B205-0B6AEC16201D}" presName="Name96" presStyleLbl="parChTrans1D3" presStyleIdx="12" presStyleCnt="15"/>
      <dgm:spPr/>
      <dgm:t>
        <a:bodyPr/>
        <a:lstStyle/>
        <a:p>
          <a:endParaRPr lang="en-US"/>
        </a:p>
      </dgm:t>
    </dgm:pt>
    <dgm:pt modelId="{5F74F301-F686-4725-9A43-E0FD0BF440E9}" type="pres">
      <dgm:prSet presAssocID="{DFC36C14-152A-420C-BF28-CE34D5314C66}" presName="hierRoot3" presStyleCnt="0">
        <dgm:presLayoutVars>
          <dgm:hierBranch val="init"/>
        </dgm:presLayoutVars>
      </dgm:prSet>
      <dgm:spPr/>
    </dgm:pt>
    <dgm:pt modelId="{F271A872-CFEC-4928-AA82-99B87B66D703}" type="pres">
      <dgm:prSet presAssocID="{DFC36C14-152A-420C-BF28-CE34D5314C66}" presName="rootComposite3" presStyleCnt="0"/>
      <dgm:spPr/>
    </dgm:pt>
    <dgm:pt modelId="{2129C7DB-2FDA-4889-B4F0-7878BC66553A}" type="pres">
      <dgm:prSet presAssocID="{DFC36C14-152A-420C-BF28-CE34D5314C66}" presName="rootText3" presStyleLbl="asst1" presStyleIdx="14" presStyleCnt="17" custScaleX="169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F1B72-E204-42F0-A9E6-3C0F4C2A9B4C}" type="pres">
      <dgm:prSet presAssocID="{DFC36C14-152A-420C-BF28-CE34D5314C66}" presName="titleText3" presStyleLbl="fgAcc2" presStyleIdx="14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E5CD74C-48DB-43B8-8AAB-4E30053E3B2F}" type="pres">
      <dgm:prSet presAssocID="{DFC36C14-152A-420C-BF28-CE34D5314C66}" presName="rootConnector3" presStyleLbl="asst1" presStyleIdx="14" presStyleCnt="17"/>
      <dgm:spPr/>
      <dgm:t>
        <a:bodyPr/>
        <a:lstStyle/>
        <a:p>
          <a:endParaRPr lang="en-US"/>
        </a:p>
      </dgm:t>
    </dgm:pt>
    <dgm:pt modelId="{9CE0F7EC-4A63-49EC-8BC9-A06A4A98554F}" type="pres">
      <dgm:prSet presAssocID="{DFC36C14-152A-420C-BF28-CE34D5314C66}" presName="hierChild6" presStyleCnt="0"/>
      <dgm:spPr/>
    </dgm:pt>
    <dgm:pt modelId="{ED4515CB-73DC-4A57-A004-35F0BCAC0BC6}" type="pres">
      <dgm:prSet presAssocID="{DFC36C14-152A-420C-BF28-CE34D5314C66}" presName="hierChild7" presStyleCnt="0"/>
      <dgm:spPr/>
    </dgm:pt>
    <dgm:pt modelId="{78C509A4-5998-4B26-A61E-C73EBFF4F533}" type="pres">
      <dgm:prSet presAssocID="{72FD8CFD-A500-4DB3-9705-9F6FD17EDC0E}" presName="Name96" presStyleLbl="parChTrans1D3" presStyleIdx="13" presStyleCnt="15"/>
      <dgm:spPr/>
      <dgm:t>
        <a:bodyPr/>
        <a:lstStyle/>
        <a:p>
          <a:endParaRPr lang="sr-Latn-RS"/>
        </a:p>
      </dgm:t>
    </dgm:pt>
    <dgm:pt modelId="{6E912CA1-5356-4FA4-ABE3-58CAE23D957D}" type="pres">
      <dgm:prSet presAssocID="{FE8509F0-B7BA-4FB9-8652-7F25D995015B}" presName="hierRoot3" presStyleCnt="0">
        <dgm:presLayoutVars>
          <dgm:hierBranch val="init"/>
        </dgm:presLayoutVars>
      </dgm:prSet>
      <dgm:spPr/>
    </dgm:pt>
    <dgm:pt modelId="{3E94A3D0-E1B1-4D7D-AA1F-FB6388AD96D0}" type="pres">
      <dgm:prSet presAssocID="{FE8509F0-B7BA-4FB9-8652-7F25D995015B}" presName="rootComposite3" presStyleCnt="0"/>
      <dgm:spPr/>
    </dgm:pt>
    <dgm:pt modelId="{CDF3451F-3DEA-4B4C-9883-8F367AF2C8EC}" type="pres">
      <dgm:prSet presAssocID="{FE8509F0-B7BA-4FB9-8652-7F25D995015B}" presName="rootText3" presStyleLbl="asst1" presStyleIdx="15" presStyleCnt="17" custScaleX="169058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AA989999-6218-40D5-A6A6-8940E8F72BCB}" type="pres">
      <dgm:prSet presAssocID="{FE8509F0-B7BA-4FB9-8652-7F25D995015B}" presName="titleText3" presStyleLbl="fgAcc2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B8153B58-C931-48AE-A199-F54A772318F1}" type="pres">
      <dgm:prSet presAssocID="{FE8509F0-B7BA-4FB9-8652-7F25D995015B}" presName="rootConnector3" presStyleLbl="asst1" presStyleIdx="15" presStyleCnt="17"/>
      <dgm:spPr/>
      <dgm:t>
        <a:bodyPr/>
        <a:lstStyle/>
        <a:p>
          <a:endParaRPr lang="sr-Latn-RS"/>
        </a:p>
      </dgm:t>
    </dgm:pt>
    <dgm:pt modelId="{E06C188F-3D41-4192-A0EB-DCB9A8234FBF}" type="pres">
      <dgm:prSet presAssocID="{FE8509F0-B7BA-4FB9-8652-7F25D995015B}" presName="hierChild6" presStyleCnt="0"/>
      <dgm:spPr/>
    </dgm:pt>
    <dgm:pt modelId="{F482A460-7CCD-4728-8526-0706F3BC14CF}" type="pres">
      <dgm:prSet presAssocID="{FE8509F0-B7BA-4FB9-8652-7F25D995015B}" presName="hierChild7" presStyleCnt="0"/>
      <dgm:spPr/>
    </dgm:pt>
    <dgm:pt modelId="{F76E5592-BBA7-4B13-A62E-8ACDBF845B3B}" type="pres">
      <dgm:prSet presAssocID="{7A1A3E27-BA38-4E13-86D7-19EDCB70FA65}" presName="Name96" presStyleLbl="parChTrans1D3" presStyleIdx="14" presStyleCnt="15"/>
      <dgm:spPr/>
      <dgm:t>
        <a:bodyPr/>
        <a:lstStyle/>
        <a:p>
          <a:endParaRPr lang="en-US"/>
        </a:p>
      </dgm:t>
    </dgm:pt>
    <dgm:pt modelId="{FB45F50F-710F-417C-BEEC-27426C7A6A67}" type="pres">
      <dgm:prSet presAssocID="{285AB354-3589-4767-9391-83FC6A1AD155}" presName="hierRoot3" presStyleCnt="0">
        <dgm:presLayoutVars>
          <dgm:hierBranch val="init"/>
        </dgm:presLayoutVars>
      </dgm:prSet>
      <dgm:spPr/>
    </dgm:pt>
    <dgm:pt modelId="{4E1AE134-76D9-4484-841A-28D0B2E968BA}" type="pres">
      <dgm:prSet presAssocID="{285AB354-3589-4767-9391-83FC6A1AD155}" presName="rootComposite3" presStyleCnt="0"/>
      <dgm:spPr/>
    </dgm:pt>
    <dgm:pt modelId="{14183F08-5090-4D02-9882-4AF8BDB11FD6}" type="pres">
      <dgm:prSet presAssocID="{285AB354-3589-4767-9391-83FC6A1AD155}" presName="rootText3" presStyleLbl="asst1" presStyleIdx="16" presStyleCnt="17" custScaleX="1515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E29C6-F02A-47C5-9B2A-36501F270BEB}" type="pres">
      <dgm:prSet presAssocID="{285AB354-3589-4767-9391-83FC6A1AD155}" presName="titleText3" presStyleLbl="fgAcc2" presStyleIdx="1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1BA6B2-17BC-4923-B05D-291F40F48659}" type="pres">
      <dgm:prSet presAssocID="{285AB354-3589-4767-9391-83FC6A1AD155}" presName="rootConnector3" presStyleLbl="asst1" presStyleIdx="16" presStyleCnt="17"/>
      <dgm:spPr/>
      <dgm:t>
        <a:bodyPr/>
        <a:lstStyle/>
        <a:p>
          <a:endParaRPr lang="en-US"/>
        </a:p>
      </dgm:t>
    </dgm:pt>
    <dgm:pt modelId="{EBB6D7E5-A994-47A1-ADCF-406B57993E4F}" type="pres">
      <dgm:prSet presAssocID="{285AB354-3589-4767-9391-83FC6A1AD155}" presName="hierChild6" presStyleCnt="0"/>
      <dgm:spPr/>
    </dgm:pt>
    <dgm:pt modelId="{AE33BB33-B155-45B7-A840-35E0CC11657E}" type="pres">
      <dgm:prSet presAssocID="{285AB354-3589-4767-9391-83FC6A1AD155}" presName="hierChild7" presStyleCnt="0"/>
      <dgm:spPr/>
    </dgm:pt>
  </dgm:ptLst>
  <dgm:cxnLst>
    <dgm:cxn modelId="{EB5A0FCB-A9EF-437D-803E-183980591CFC}" type="presOf" srcId="{8A9EAE80-EDCB-4B51-9732-68A7BA9C773F}" destId="{F0D15EC2-F9B7-4C0A-B2EA-8DEFF8A1C351}" srcOrd="0" destOrd="0" presId="urn:microsoft.com/office/officeart/2008/layout/NameandTitleOrganizationalChart"/>
    <dgm:cxn modelId="{8152EE32-C840-439C-B206-ACBF546E5240}" type="presOf" srcId="{B8A6442D-D583-43AE-AC50-F55328140BF2}" destId="{878C25B6-4537-45B7-84F8-8B0E2192733A}" srcOrd="1" destOrd="0" presId="urn:microsoft.com/office/officeart/2008/layout/NameandTitleOrganizationalChart"/>
    <dgm:cxn modelId="{1C62EA12-FFFD-4373-BC90-D8D69A484B12}" type="presOf" srcId="{E34F967F-7CE5-48B0-B467-041B4BE359A9}" destId="{EF916C72-0717-4865-948C-8CFAB3179DBE}" srcOrd="1" destOrd="0" presId="urn:microsoft.com/office/officeart/2008/layout/NameandTitleOrganizationalChart"/>
    <dgm:cxn modelId="{ABD46BD8-5620-44BF-923C-0BF67443F75C}" type="presOf" srcId="{B8A6442D-D583-43AE-AC50-F55328140BF2}" destId="{B1F95E61-1862-42F7-98C4-5318B1C458DC}" srcOrd="0" destOrd="0" presId="urn:microsoft.com/office/officeart/2008/layout/NameandTitleOrganizationalChart"/>
    <dgm:cxn modelId="{4D365CAF-9922-4C3B-959F-87043C28257E}" type="presOf" srcId="{DFC36C14-152A-420C-BF28-CE34D5314C66}" destId="{2129C7DB-2FDA-4889-B4F0-7878BC66553A}" srcOrd="0" destOrd="0" presId="urn:microsoft.com/office/officeart/2008/layout/NameandTitleOrganizationalChart"/>
    <dgm:cxn modelId="{A48E5B97-78A0-4163-B960-513F07D990F6}" type="presOf" srcId="{BB85C531-DEC5-49F7-AF93-BBF8C54047E3}" destId="{DED54F33-F717-4511-A825-E27CDBD6020A}" srcOrd="0" destOrd="0" presId="urn:microsoft.com/office/officeart/2008/layout/NameandTitleOrganizationalChart"/>
    <dgm:cxn modelId="{E8A646D4-C47F-4E48-B93B-66A7798CDF6C}" srcId="{DCBE8196-1EAA-40B6-BEF1-29B0BA1BB21C}" destId="{945909B1-2FDD-4C9E-8450-B2F12E9CF51A}" srcOrd="1" destOrd="0" parTransId="{D4DC784F-9E78-4230-8F15-93073C542006}" sibTransId="{3A57017E-077E-4968-A718-0998AB94EE62}"/>
    <dgm:cxn modelId="{86B46821-80F8-4EFC-B889-D8606C6E5C89}" type="presOf" srcId="{4FEF7C68-C35A-437B-82F5-2E1548457F72}" destId="{9B1C918B-2F79-4E53-A79D-8D9879758847}" srcOrd="0" destOrd="0" presId="urn:microsoft.com/office/officeart/2008/layout/NameandTitleOrganizationalChart"/>
    <dgm:cxn modelId="{33620B1D-19E9-4A17-A26C-0084F0F4D437}" srcId="{14E672F2-17E6-4F82-B58E-F5CE4512FF26}" destId="{1C9E17E1-85C3-4EAC-A22E-1CCDC1D2D2CE}" srcOrd="0" destOrd="0" parTransId="{F2E9C521-5867-4169-8E00-269E44C6686B}" sibTransId="{EE59122E-7661-4BBA-9205-48D088BA593C}"/>
    <dgm:cxn modelId="{A817E3D4-64E7-47A0-AE3E-2C86F3B510FF}" type="presOf" srcId="{BB85C531-DEC5-49F7-AF93-BBF8C54047E3}" destId="{63806C75-325C-4F97-B6F1-E098CF8D38C7}" srcOrd="1" destOrd="0" presId="urn:microsoft.com/office/officeart/2008/layout/NameandTitleOrganizationalChart"/>
    <dgm:cxn modelId="{FE8149BB-5672-43A7-BEAB-ECB7991929E7}" type="presOf" srcId="{51303728-9563-495F-A882-2DF107F55ADA}" destId="{A3D316D7-B91B-491C-AF72-E7BCAF5CAD30}" srcOrd="1" destOrd="0" presId="urn:microsoft.com/office/officeart/2008/layout/NameandTitleOrganizationalChart"/>
    <dgm:cxn modelId="{60D4DAB9-AF60-4B72-ABD6-5EA6F7618EF9}" type="presOf" srcId="{409843B1-7FFE-4D8F-8E5B-587F96E1BB56}" destId="{F5E221F5-22E3-4B52-ADCE-46E13D47B0AE}" srcOrd="0" destOrd="0" presId="urn:microsoft.com/office/officeart/2008/layout/NameandTitleOrganizationalChart"/>
    <dgm:cxn modelId="{5B6720E7-E418-4C0B-AAA4-72EE4FF52C3A}" type="presOf" srcId="{14E672F2-17E6-4F82-B58E-F5CE4512FF26}" destId="{9787AF3E-85F5-4395-A012-AFAE686AA2C6}" srcOrd="0" destOrd="0" presId="urn:microsoft.com/office/officeart/2008/layout/NameandTitleOrganizationalChart"/>
    <dgm:cxn modelId="{48B437A7-15F7-4468-BC12-EF9A06F26B77}" type="presOf" srcId="{51303728-9563-495F-A882-2DF107F55ADA}" destId="{CD664A4F-A4A4-49F6-A4A9-993167B0740A}" srcOrd="0" destOrd="0" presId="urn:microsoft.com/office/officeart/2008/layout/NameandTitleOrganizationalChart"/>
    <dgm:cxn modelId="{C3A3B7D1-E06F-420F-88ED-5B6A0CB6A9B4}" srcId="{BB85C531-DEC5-49F7-AF93-BBF8C54047E3}" destId="{DFC36C14-152A-420C-BF28-CE34D5314C66}" srcOrd="4" destOrd="0" parTransId="{564A7DD7-5010-49BB-B205-0B6AEC16201D}" sibTransId="{62871E4F-A021-4232-820F-9F05F4F51EC6}"/>
    <dgm:cxn modelId="{67183363-9DBE-4A46-88CA-101479E7B0C8}" srcId="{DCBE8196-1EAA-40B6-BEF1-29B0BA1BB21C}" destId="{A1AF0563-6128-4B40-B431-71484B1E825C}" srcOrd="7" destOrd="0" parTransId="{1FB00EF1-1E28-410E-95F7-7AEAE449F8A2}" sibTransId="{ECBE3862-3AD1-4E35-86A4-9341CE1391DB}"/>
    <dgm:cxn modelId="{7D1865B0-517F-4095-B072-34D2CB3D620F}" type="presOf" srcId="{FB3B4532-BCF4-42EC-ABAA-F9430E32E7F7}" destId="{30ABA721-940E-438A-A66B-FFDB26F48359}" srcOrd="0" destOrd="0" presId="urn:microsoft.com/office/officeart/2008/layout/NameandTitleOrganizationalChart"/>
    <dgm:cxn modelId="{6DDCC347-39B6-4AEB-938F-6E115D57FA91}" srcId="{DCBE8196-1EAA-40B6-BEF1-29B0BA1BB21C}" destId="{FD1976C0-859C-4015-AB10-BDCBFD9AE923}" srcOrd="4" destOrd="0" parTransId="{5C759BFF-33B1-4B8F-9913-4DAE94578875}" sibTransId="{CA4D7177-DF85-4723-AEC0-057BD3CB62FA}"/>
    <dgm:cxn modelId="{FE155D0F-3F5B-4811-94E7-0C201293C1A9}" type="presOf" srcId="{A1AF0563-6128-4B40-B431-71484B1E825C}" destId="{076BC471-EAF5-4144-A2C8-7AF4102591BB}" srcOrd="0" destOrd="0" presId="urn:microsoft.com/office/officeart/2008/layout/NameandTitleOrganizationalChart"/>
    <dgm:cxn modelId="{898D9313-E820-48C7-B39E-4C3A73BFFEEC}" type="presOf" srcId="{0295B80E-334F-4187-84D8-2E7AC48AC1C3}" destId="{AAFE54F1-A861-49B2-872E-A65AEF739C9D}" srcOrd="0" destOrd="0" presId="urn:microsoft.com/office/officeart/2008/layout/NameandTitleOrganizationalChart"/>
    <dgm:cxn modelId="{833960E2-A310-49CE-8EF2-91E68DD00FA5}" type="presOf" srcId="{D4DC784F-9E78-4230-8F15-93073C542006}" destId="{01238BF5-2A21-40AD-9FB9-35AA4FD08015}" srcOrd="0" destOrd="0" presId="urn:microsoft.com/office/officeart/2008/layout/NameandTitleOrganizationalChart"/>
    <dgm:cxn modelId="{33C17628-10F7-421F-9900-B6478026EC0C}" type="presOf" srcId="{2AB2B794-9A9D-4E71-996D-AAA60821E13E}" destId="{7C188C7E-97ED-4B1E-AB43-CE26DA89CB3A}" srcOrd="0" destOrd="0" presId="urn:microsoft.com/office/officeart/2008/layout/NameandTitleOrganizationalChart"/>
    <dgm:cxn modelId="{DC4ABA99-58A0-4F2B-AF38-9B77D360BF92}" type="presOf" srcId="{FE8509F0-B7BA-4FB9-8652-7F25D995015B}" destId="{B8153B58-C931-48AE-A199-F54A772318F1}" srcOrd="1" destOrd="0" presId="urn:microsoft.com/office/officeart/2008/layout/NameandTitleOrganizationalChart"/>
    <dgm:cxn modelId="{4204CD42-4849-4DC0-B976-C545A088B48F}" srcId="{BB85C531-DEC5-49F7-AF93-BBF8C54047E3}" destId="{51303728-9563-495F-A882-2DF107F55ADA}" srcOrd="2" destOrd="0" parTransId="{00936813-D4CF-4F04-9EAD-C4DD63616541}" sibTransId="{0A99ECD2-9EA3-466B-9B39-A31E15CCE403}"/>
    <dgm:cxn modelId="{71BEA9A2-D801-4EF8-89B6-5F9220C8A5DC}" type="presOf" srcId="{91D06570-6059-4E0B-B989-CBC975D86749}" destId="{BA094F29-266C-42B4-A247-E0F16D97BA3B}" srcOrd="0" destOrd="0" presId="urn:microsoft.com/office/officeart/2008/layout/NameandTitleOrganizationalChart"/>
    <dgm:cxn modelId="{58CE6B92-8A39-4279-8D2B-EA331C8B1378}" srcId="{1C9E17E1-85C3-4EAC-A22E-1CCDC1D2D2CE}" destId="{DCBE8196-1EAA-40B6-BEF1-29B0BA1BB21C}" srcOrd="0" destOrd="0" parTransId="{4FEF7C68-C35A-437B-82F5-2E1548457F72}" sibTransId="{2AB2B794-9A9D-4E71-996D-AAA60821E13E}"/>
    <dgm:cxn modelId="{926B669C-709D-49AF-ACF4-A5996FB45245}" type="presOf" srcId="{1C9E17E1-85C3-4EAC-A22E-1CCDC1D2D2CE}" destId="{C447A67D-7C77-4B74-8114-E41F7959B5E7}" srcOrd="0" destOrd="0" presId="urn:microsoft.com/office/officeart/2008/layout/NameandTitleOrganizationalChart"/>
    <dgm:cxn modelId="{1E1D99C0-8C66-473E-A6A8-D4DF8E3321C2}" type="presOf" srcId="{E9B10D84-46E2-41D8-BA66-228017425837}" destId="{13EF6D4E-8217-46DE-A703-F7E8BA4EFD52}" srcOrd="1" destOrd="0" presId="urn:microsoft.com/office/officeart/2008/layout/NameandTitleOrganizationalChart"/>
    <dgm:cxn modelId="{E5FB9A8A-0CD3-4A11-BC44-9473CF8912AF}" type="presOf" srcId="{A1AF0563-6128-4B40-B431-71484B1E825C}" destId="{E25DFA44-4272-44E3-AF38-48BF0D396273}" srcOrd="1" destOrd="0" presId="urn:microsoft.com/office/officeart/2008/layout/NameandTitleOrganizationalChart"/>
    <dgm:cxn modelId="{DE3F4F35-2A99-4477-9F9D-D8F0124B90AB}" type="presOf" srcId="{2EBDBE16-D5CC-4C83-8F1B-89ACA6CDB182}" destId="{7D037E80-990B-408D-B1DB-F5C450EECB81}" srcOrd="0" destOrd="0" presId="urn:microsoft.com/office/officeart/2008/layout/NameandTitleOrganizationalChart"/>
    <dgm:cxn modelId="{28ECF8A4-949F-433D-9517-80DC549988D3}" type="presOf" srcId="{54C5DC9F-BF6C-48C5-84BA-82728E4E259B}" destId="{D399C9E1-4BB0-46F4-B4CF-B0A24EB850B8}" srcOrd="0" destOrd="0" presId="urn:microsoft.com/office/officeart/2008/layout/NameandTitleOrganizationalChart"/>
    <dgm:cxn modelId="{9F477A01-BB14-44FB-9C71-675D64A5E9A4}" type="presOf" srcId="{DA099DD5-4493-411C-BDA9-DE1B1380B4D4}" destId="{BA1401FC-C7F5-4AD4-9DB9-072EBD2546F1}" srcOrd="0" destOrd="0" presId="urn:microsoft.com/office/officeart/2008/layout/NameandTitleOrganizationalChart"/>
    <dgm:cxn modelId="{D51E8623-0F63-437E-A8D0-ECC5B53EE88C}" type="presOf" srcId="{00936813-D4CF-4F04-9EAD-C4DD63616541}" destId="{A3319BC9-F997-40D5-925E-F8AEDA093196}" srcOrd="0" destOrd="0" presId="urn:microsoft.com/office/officeart/2008/layout/NameandTitleOrganizationalChart"/>
    <dgm:cxn modelId="{807D1C32-DF7A-4AD7-9195-801483BE6084}" srcId="{BB85C531-DEC5-49F7-AF93-BBF8C54047E3}" destId="{285AB354-3589-4767-9391-83FC6A1AD155}" srcOrd="6" destOrd="0" parTransId="{7A1A3E27-BA38-4E13-86D7-19EDCB70FA65}" sibTransId="{98902816-729E-4115-81BE-58251E4B7A5E}"/>
    <dgm:cxn modelId="{37611E60-6203-4780-84A7-A7D44BB43172}" type="presOf" srcId="{FD1976C0-859C-4015-AB10-BDCBFD9AE923}" destId="{99A3B9DA-11B4-4A4F-B4D5-36F97179229E}" srcOrd="0" destOrd="0" presId="urn:microsoft.com/office/officeart/2008/layout/NameandTitleOrganizationalChart"/>
    <dgm:cxn modelId="{A7146A32-C13E-4A8B-BEB9-B7AD2953E9C7}" type="presOf" srcId="{ECBE3862-3AD1-4E35-86A4-9341CE1391DB}" destId="{C2CD0129-259E-4A4C-85C1-721510F9F94B}" srcOrd="0" destOrd="0" presId="urn:microsoft.com/office/officeart/2008/layout/NameandTitleOrganizationalChart"/>
    <dgm:cxn modelId="{0581E9A4-9C3A-43E8-884A-C92949CF6BDD}" type="presOf" srcId="{7C01607C-7CD5-4D13-91B2-3B8E2491AD8E}" destId="{10FF78AF-D52A-4F40-A90D-7BF84D14CF4E}" srcOrd="0" destOrd="0" presId="urn:microsoft.com/office/officeart/2008/layout/NameandTitleOrganizationalChart"/>
    <dgm:cxn modelId="{AB55B567-224B-4F15-9B52-8C6E43336203}" type="presOf" srcId="{506EC35C-AA6D-47DB-B90B-C14C35403AD8}" destId="{AA989999-6218-40D5-A6A6-8940E8F72BCB}" srcOrd="0" destOrd="0" presId="urn:microsoft.com/office/officeart/2008/layout/NameandTitleOrganizationalChart"/>
    <dgm:cxn modelId="{C10CDEAC-8703-4770-821F-4D4D2A015750}" type="presOf" srcId="{E312073C-3654-4CBD-B782-65D6DDD657A6}" destId="{514D1DCC-77B2-4610-A794-D03581577631}" srcOrd="0" destOrd="0" presId="urn:microsoft.com/office/officeart/2008/layout/NameandTitleOrganizationalChart"/>
    <dgm:cxn modelId="{A6947342-1C90-4A50-8460-36813ECE06CB}" type="presOf" srcId="{FE8509F0-B7BA-4FB9-8652-7F25D995015B}" destId="{CDF3451F-3DEA-4B4C-9883-8F367AF2C8EC}" srcOrd="0" destOrd="0" presId="urn:microsoft.com/office/officeart/2008/layout/NameandTitleOrganizationalChart"/>
    <dgm:cxn modelId="{00F5E719-AD66-4527-BA3C-59218B796721}" type="presOf" srcId="{62871E4F-A021-4232-820F-9F05F4F51EC6}" destId="{7DDF1B72-E204-42F0-A9E6-3C0F4C2A9B4C}" srcOrd="0" destOrd="0" presId="urn:microsoft.com/office/officeart/2008/layout/NameandTitleOrganizationalChart"/>
    <dgm:cxn modelId="{9584C619-EDC8-4F64-A180-629D373925EA}" type="presOf" srcId="{945909B1-2FDD-4C9E-8450-B2F12E9CF51A}" destId="{B1EF4B76-1944-44E0-A3E3-32723F74278F}" srcOrd="0" destOrd="0" presId="urn:microsoft.com/office/officeart/2008/layout/NameandTitleOrganizationalChart"/>
    <dgm:cxn modelId="{9BB79CAA-9A3A-438D-8002-6C42E37F94A0}" srcId="{1C9E17E1-85C3-4EAC-A22E-1CCDC1D2D2CE}" destId="{BB85C531-DEC5-49F7-AF93-BBF8C54047E3}" srcOrd="1" destOrd="0" parTransId="{DA099DD5-4493-411C-BDA9-DE1B1380B4D4}" sibTransId="{2EBDBE16-D5CC-4C83-8F1B-89ACA6CDB182}"/>
    <dgm:cxn modelId="{7D880B08-B234-46A5-8682-BDD4A62A69BB}" type="presOf" srcId="{74FDE843-1EBE-4C2C-A32F-A38E9250AB5A}" destId="{DB4532A1-16E2-4550-B418-7C3AB80895A4}" srcOrd="0" destOrd="0" presId="urn:microsoft.com/office/officeart/2008/layout/NameandTitleOrganizationalChart"/>
    <dgm:cxn modelId="{C1A3E32B-91DC-4EA4-97D0-4711324AF937}" type="presOf" srcId="{DCBE8196-1EAA-40B6-BEF1-29B0BA1BB21C}" destId="{DB08132B-0E7B-44CD-ADBC-B6366336513C}" srcOrd="0" destOrd="0" presId="urn:microsoft.com/office/officeart/2008/layout/NameandTitleOrganizationalChart"/>
    <dgm:cxn modelId="{35CEE610-23D8-4114-852C-83E9C5A3E826}" type="presOf" srcId="{285AB354-3589-4767-9391-83FC6A1AD155}" destId="{14183F08-5090-4D02-9882-4AF8BDB11FD6}" srcOrd="0" destOrd="0" presId="urn:microsoft.com/office/officeart/2008/layout/NameandTitleOrganizationalChart"/>
    <dgm:cxn modelId="{8CE82909-E12E-42A3-9117-05FB5DE9B090}" type="presOf" srcId="{A907C80C-B778-40FE-923D-6C95CF34ABE2}" destId="{C23037FD-7251-492A-84C0-5F98382402A4}" srcOrd="0" destOrd="0" presId="urn:microsoft.com/office/officeart/2008/layout/NameandTitleOrganizationalChart"/>
    <dgm:cxn modelId="{89ABB149-305C-4875-BBA2-53D7F1ED87BD}" type="presOf" srcId="{72FD8CFD-A500-4DB3-9705-9F6FD17EDC0E}" destId="{78C509A4-5998-4B26-A61E-C73EBFF4F533}" srcOrd="0" destOrd="0" presId="urn:microsoft.com/office/officeart/2008/layout/NameandTitleOrganizationalChart"/>
    <dgm:cxn modelId="{AED2C1E8-7025-41FA-8172-754422F9F84E}" type="presOf" srcId="{7A1A3E27-BA38-4E13-86D7-19EDCB70FA65}" destId="{F76E5592-BBA7-4B13-A62E-8ACDBF845B3B}" srcOrd="0" destOrd="0" presId="urn:microsoft.com/office/officeart/2008/layout/NameandTitleOrganizationalChart"/>
    <dgm:cxn modelId="{D6B44138-7FCD-493A-B985-6B734C29A4CB}" srcId="{BB85C531-DEC5-49F7-AF93-BBF8C54047E3}" destId="{409843B1-7FFE-4D8F-8E5B-587F96E1BB56}" srcOrd="0" destOrd="0" parTransId="{DAFB8C0E-BBA6-46B9-ABB5-63F7673AC825}" sibTransId="{8A9EAE80-EDCB-4B51-9732-68A7BA9C773F}"/>
    <dgm:cxn modelId="{EC4C7D3F-51F8-4127-AE42-7076A030C7E1}" type="presOf" srcId="{945909B1-2FDD-4C9E-8450-B2F12E9CF51A}" destId="{D47C8902-ECA2-45D1-BC4D-0834AB2EDCD6}" srcOrd="1" destOrd="0" presId="urn:microsoft.com/office/officeart/2008/layout/NameandTitleOrganizationalChart"/>
    <dgm:cxn modelId="{87F651E6-E789-484F-8994-D39DC7062D99}" type="presOf" srcId="{4DBB3AD4-4066-4B62-AA27-3CA3767B26AC}" destId="{B65F7F90-5835-4098-B8F1-4130C66587A1}" srcOrd="0" destOrd="0" presId="urn:microsoft.com/office/officeart/2008/layout/NameandTitleOrganizationalChart"/>
    <dgm:cxn modelId="{550BD424-4A94-41A7-9749-28A73B37BB27}" srcId="{DCBE8196-1EAA-40B6-BEF1-29B0BA1BB21C}" destId="{E9B10D84-46E2-41D8-BA66-228017425837}" srcOrd="6" destOrd="0" parTransId="{4DBB3AD4-4066-4B62-AA27-3CA3767B26AC}" sibTransId="{52F482E5-4CD2-4F2B-84C5-BC56955B1315}"/>
    <dgm:cxn modelId="{5986782A-FD5B-4C5F-A830-198EF13B5F96}" type="presOf" srcId="{E34F967F-7CE5-48B0-B467-041B4BE359A9}" destId="{032038FD-C949-458C-97BE-D22BB39950F3}" srcOrd="0" destOrd="0" presId="urn:microsoft.com/office/officeart/2008/layout/NameandTitleOrganizationalChart"/>
    <dgm:cxn modelId="{ADB495C0-A3C4-4AEF-B37E-B879472C5D29}" type="presOf" srcId="{DCBE8196-1EAA-40B6-BEF1-29B0BA1BB21C}" destId="{F55E564C-ACDB-42D9-9B0B-04B1EF07FF25}" srcOrd="1" destOrd="0" presId="urn:microsoft.com/office/officeart/2008/layout/NameandTitleOrganizationalChart"/>
    <dgm:cxn modelId="{33E770CE-E501-47FF-935C-99E075B96063}" type="presOf" srcId="{DFC36C14-152A-420C-BF28-CE34D5314C66}" destId="{2E5CD74C-48DB-43B8-8AAB-4E30053E3B2F}" srcOrd="1" destOrd="0" presId="urn:microsoft.com/office/officeart/2008/layout/NameandTitleOrganizationalChart"/>
    <dgm:cxn modelId="{60477FD8-CB03-4435-A2C6-E9CA907BCD70}" type="presOf" srcId="{6C889042-7286-4DDD-B272-27C09E91B083}" destId="{946F72DF-59E3-4AC7-835C-457367EA6787}" srcOrd="0" destOrd="0" presId="urn:microsoft.com/office/officeart/2008/layout/NameandTitleOrganizationalChart"/>
    <dgm:cxn modelId="{1B5432DC-F2F3-4467-9D9C-0B4396D61A14}" type="presOf" srcId="{DFA08116-0512-457C-8043-B28C1CC2D32E}" destId="{85736D1C-DBFB-4E1A-BE65-E9104CCAB7DC}" srcOrd="0" destOrd="0" presId="urn:microsoft.com/office/officeart/2008/layout/NameandTitleOrganizationalChart"/>
    <dgm:cxn modelId="{3660B8D4-54AD-40A4-83DE-3635DEA758FA}" type="presOf" srcId="{98902816-729E-4115-81BE-58251E4B7A5E}" destId="{B14E29C6-F02A-47C5-9B2A-36501F270BEB}" srcOrd="0" destOrd="0" presId="urn:microsoft.com/office/officeart/2008/layout/NameandTitleOrganizationalChart"/>
    <dgm:cxn modelId="{7A39FDAC-0F89-46C6-9403-69EF1B658689}" type="presOf" srcId="{FB3B4532-BCF4-42EC-ABAA-F9430E32E7F7}" destId="{ADA4FEEC-F5ED-49C3-9D69-8AAC86A0E731}" srcOrd="1" destOrd="0" presId="urn:microsoft.com/office/officeart/2008/layout/NameandTitleOrganizationalChart"/>
    <dgm:cxn modelId="{344A3DA0-B50C-4492-83CD-A75747C2F5BA}" srcId="{DCBE8196-1EAA-40B6-BEF1-29B0BA1BB21C}" destId="{6C889042-7286-4DDD-B272-27C09E91B083}" srcOrd="5" destOrd="0" parTransId="{40BCD3FC-DDCC-42FF-86F6-EC5CF9FD1764}" sibTransId="{0295B80E-334F-4187-84D8-2E7AC48AC1C3}"/>
    <dgm:cxn modelId="{7DEC2B88-23BE-4861-B757-65B880F7A328}" type="presOf" srcId="{52F482E5-4CD2-4F2B-84C5-BC56955B1315}" destId="{DB2AAAEF-A6E1-4BD9-B7FF-63ABE33F9EFC}" srcOrd="0" destOrd="0" presId="urn:microsoft.com/office/officeart/2008/layout/NameandTitleOrganizationalChart"/>
    <dgm:cxn modelId="{1F5FB975-D8B5-4B06-8895-CD294D8EAECE}" type="presOf" srcId="{DAFB8C0E-BBA6-46B9-ABB5-63F7673AC825}" destId="{FC2E203B-6637-4E17-91C0-F174DDAB1F10}" srcOrd="0" destOrd="0" presId="urn:microsoft.com/office/officeart/2008/layout/NameandTitleOrganizationalChart"/>
    <dgm:cxn modelId="{A8F84748-914F-437E-969D-26980CB015CD}" type="presOf" srcId="{6C889042-7286-4DDD-B272-27C09E91B083}" destId="{383838EB-D20E-4C26-A06F-8D6C74AEA2BA}" srcOrd="1" destOrd="0" presId="urn:microsoft.com/office/officeart/2008/layout/NameandTitleOrganizationalChart"/>
    <dgm:cxn modelId="{334F3E59-AF26-4666-B06A-305F25E90C5B}" srcId="{BB85C531-DEC5-49F7-AF93-BBF8C54047E3}" destId="{FE8509F0-B7BA-4FB9-8652-7F25D995015B}" srcOrd="5" destOrd="0" parTransId="{72FD8CFD-A500-4DB3-9705-9F6FD17EDC0E}" sibTransId="{506EC35C-AA6D-47DB-B90B-C14C35403AD8}"/>
    <dgm:cxn modelId="{C0CD23D5-90A9-4501-A84C-2530CA806CCD}" type="presOf" srcId="{00905EAD-FE61-4BDD-A69F-3B839722F5EE}" destId="{312EE563-5E10-4516-8E6E-8AB0F1B3B2AE}" srcOrd="0" destOrd="0" presId="urn:microsoft.com/office/officeart/2008/layout/NameandTitleOrganizationalChart"/>
    <dgm:cxn modelId="{956E671A-C833-41FB-84D0-8FD7C985FB25}" type="presOf" srcId="{1C9E17E1-85C3-4EAC-A22E-1CCDC1D2D2CE}" destId="{7E8E032A-883D-4E89-AFBE-A8D6EE975557}" srcOrd="1" destOrd="0" presId="urn:microsoft.com/office/officeart/2008/layout/NameandTitleOrganizationalChart"/>
    <dgm:cxn modelId="{4E6898FB-34CC-49D7-AAF1-5A525AB720CF}" srcId="{DCBE8196-1EAA-40B6-BEF1-29B0BA1BB21C}" destId="{E312073C-3654-4CBD-B782-65D6DDD657A6}" srcOrd="2" destOrd="0" parTransId="{A907C80C-B778-40FE-923D-6C95CF34ABE2}" sibTransId="{91D06570-6059-4E0B-B989-CBC975D86749}"/>
    <dgm:cxn modelId="{DE013AA0-7C17-4A71-B299-7224AC1B33AE}" type="presOf" srcId="{FD1976C0-859C-4015-AB10-BDCBFD9AE923}" destId="{41A5A4DC-DA40-40F9-8B1E-A324B21DB511}" srcOrd="1" destOrd="0" presId="urn:microsoft.com/office/officeart/2008/layout/NameandTitleOrganizationalChart"/>
    <dgm:cxn modelId="{8510F238-E3C7-44F1-BEDC-C3B13BB89A39}" type="presOf" srcId="{CA4D7177-DF85-4723-AEC0-057BD3CB62FA}" destId="{DC54C524-0BCC-41BE-96DD-367FC013C3D4}" srcOrd="0" destOrd="0" presId="urn:microsoft.com/office/officeart/2008/layout/NameandTitleOrganizationalChart"/>
    <dgm:cxn modelId="{50C7F5B7-E027-49FE-9AD5-4FCDD6DBD3AF}" type="presOf" srcId="{68AAAF1E-408D-4027-821C-3D2E1321E15D}" destId="{079B091D-A1BF-4FFD-A5DF-2DAF656DF987}" srcOrd="0" destOrd="0" presId="urn:microsoft.com/office/officeart/2008/layout/NameandTitleOrganizationalChart"/>
    <dgm:cxn modelId="{95629F19-551B-4766-987D-69A57CFA7E39}" srcId="{DCBE8196-1EAA-40B6-BEF1-29B0BA1BB21C}" destId="{FB3B4532-BCF4-42EC-ABAA-F9430E32E7F7}" srcOrd="0" destOrd="0" parTransId="{3A2BA9A0-3CE6-49DD-BF6A-03CB476828C9}" sibTransId="{DFA08116-0512-457C-8043-B28C1CC2D32E}"/>
    <dgm:cxn modelId="{10397D1F-89AC-4F75-A1C8-0926033D2B92}" type="presOf" srcId="{1DC37582-403F-4D9A-A0AE-C7419EDEC12A}" destId="{EAD394FE-F2FD-41B4-BA1C-E6C5B31283A6}" srcOrd="0" destOrd="0" presId="urn:microsoft.com/office/officeart/2008/layout/NameandTitleOrganizationalChart"/>
    <dgm:cxn modelId="{6C4966FC-04AF-4146-A75C-C43447899FCA}" type="presOf" srcId="{5C759BFF-33B1-4B8F-9913-4DAE94578875}" destId="{D8F36C2E-2D34-41C9-B659-9E130B618D8A}" srcOrd="0" destOrd="0" presId="urn:microsoft.com/office/officeart/2008/layout/NameandTitleOrganizationalChart"/>
    <dgm:cxn modelId="{04ACB2A8-2D5B-482E-B6E1-6D86E47BBCA0}" type="presOf" srcId="{3A2BA9A0-3CE6-49DD-BF6A-03CB476828C9}" destId="{FE15307B-2DD0-4D8E-BE29-9F3AF8F907C5}" srcOrd="0" destOrd="0" presId="urn:microsoft.com/office/officeart/2008/layout/NameandTitleOrganizationalChart"/>
    <dgm:cxn modelId="{0D52EA30-7674-43ED-B5CB-01920AC21D38}" type="presOf" srcId="{74FDE843-1EBE-4C2C-A32F-A38E9250AB5A}" destId="{D033FACA-6763-429A-8327-053B4C1E832F}" srcOrd="1" destOrd="0" presId="urn:microsoft.com/office/officeart/2008/layout/NameandTitleOrganizationalChart"/>
    <dgm:cxn modelId="{E7E4FED6-1485-412A-AC6F-6CE15F44FCA6}" type="presOf" srcId="{409843B1-7FFE-4D8F-8E5B-587F96E1BB56}" destId="{EE641DF6-1CE0-426D-A78C-92762E434EEE}" srcOrd="1" destOrd="0" presId="urn:microsoft.com/office/officeart/2008/layout/NameandTitleOrganizationalChart"/>
    <dgm:cxn modelId="{B0A7EA6C-1D73-401B-A809-93A27858EC9A}" type="presOf" srcId="{EE59122E-7661-4BBA-9205-48D088BA593C}" destId="{D7E8B51F-5453-4743-97D4-0B12C118DB66}" srcOrd="0" destOrd="0" presId="urn:microsoft.com/office/officeart/2008/layout/NameandTitleOrganizationalChart"/>
    <dgm:cxn modelId="{5B218311-83DE-4DC8-8EFB-3E551811618F}" type="presOf" srcId="{3A57017E-077E-4968-A718-0998AB94EE62}" destId="{9A06CC48-F49C-48B9-B731-581037BEBB1E}" srcOrd="0" destOrd="0" presId="urn:microsoft.com/office/officeart/2008/layout/NameandTitleOrganizationalChart"/>
    <dgm:cxn modelId="{7E2AD204-0B34-40D2-850C-29A3D05A9571}" type="presOf" srcId="{E9B10D84-46E2-41D8-BA66-228017425837}" destId="{DFC095F9-0A39-4B50-900D-52A8CE1A1CF4}" srcOrd="0" destOrd="0" presId="urn:microsoft.com/office/officeart/2008/layout/NameandTitleOrganizationalChart"/>
    <dgm:cxn modelId="{1A635474-2AE1-4CB4-BF3F-1FBF7C38ED12}" srcId="{BB85C531-DEC5-49F7-AF93-BBF8C54047E3}" destId="{B8A6442D-D583-43AE-AC50-F55328140BF2}" srcOrd="3" destOrd="0" parTransId="{00905EAD-FE61-4BDD-A69F-3B839722F5EE}" sibTransId="{7C01607C-7CD5-4D13-91B2-3B8E2491AD8E}"/>
    <dgm:cxn modelId="{1261B387-94E4-42B4-B2B7-16443F46B0EC}" type="presOf" srcId="{285AB354-3589-4767-9391-83FC6A1AD155}" destId="{C71BA6B2-17BC-4923-B05D-291F40F48659}" srcOrd="1" destOrd="0" presId="urn:microsoft.com/office/officeart/2008/layout/NameandTitleOrganizationalChart"/>
    <dgm:cxn modelId="{E3180A45-96A3-4305-9D0F-DAE4E2D38057}" type="presOf" srcId="{564A7DD7-5010-49BB-B205-0B6AEC16201D}" destId="{4FEF24EC-4EC0-4426-B8F7-67E225F9C034}" srcOrd="0" destOrd="0" presId="urn:microsoft.com/office/officeart/2008/layout/NameandTitleOrganizationalChart"/>
    <dgm:cxn modelId="{562B26A5-AC66-44AD-A947-4E39C768D125}" type="presOf" srcId="{40BCD3FC-DDCC-42FF-86F6-EC5CF9FD1764}" destId="{A3125114-62F9-41A9-9029-E0B865AB59D4}" srcOrd="0" destOrd="0" presId="urn:microsoft.com/office/officeart/2008/layout/NameandTitleOrganizationalChart"/>
    <dgm:cxn modelId="{F3CEB18A-3C50-4CAC-A72E-8D5BFA8A85DF}" srcId="{BB85C531-DEC5-49F7-AF93-BBF8C54047E3}" destId="{74FDE843-1EBE-4C2C-A32F-A38E9250AB5A}" srcOrd="1" destOrd="0" parTransId="{1DC37582-403F-4D9A-A0AE-C7419EDEC12A}" sibTransId="{24C03112-9B6D-4A90-AB6C-8E0DC7F7426E}"/>
    <dgm:cxn modelId="{035A8263-022F-4D2E-8E2A-2C097B0BD1F9}" type="presOf" srcId="{24C03112-9B6D-4A90-AB6C-8E0DC7F7426E}" destId="{AF82A7EB-508E-4D37-9929-DA534A6C04E6}" srcOrd="0" destOrd="0" presId="urn:microsoft.com/office/officeart/2008/layout/NameandTitleOrganizationalChart"/>
    <dgm:cxn modelId="{090A21A2-6B3E-4E11-8CCA-E25D89955351}" type="presOf" srcId="{E312073C-3654-4CBD-B782-65D6DDD657A6}" destId="{D3D7736D-C962-4AAF-9CB6-D89DF0FA65D3}" srcOrd="1" destOrd="0" presId="urn:microsoft.com/office/officeart/2008/layout/NameandTitleOrganizationalChart"/>
    <dgm:cxn modelId="{43D8A1BA-8A1A-4EA8-BD16-C55B101FF22C}" type="presOf" srcId="{1FB00EF1-1E28-410E-95F7-7AEAE449F8A2}" destId="{13699F7E-3C99-4A3A-B378-7B8C5F08FFA0}" srcOrd="0" destOrd="0" presId="urn:microsoft.com/office/officeart/2008/layout/NameandTitleOrganizationalChart"/>
    <dgm:cxn modelId="{C6EB4FA4-8CBE-4379-A85F-478AA0C49294}" type="presOf" srcId="{0A99ECD2-9EA3-466B-9B39-A31E15CCE403}" destId="{2330308C-F586-4C10-82EF-572405D7CAD1}" srcOrd="0" destOrd="0" presId="urn:microsoft.com/office/officeart/2008/layout/NameandTitleOrganizationalChart"/>
    <dgm:cxn modelId="{4CFC2F8E-3C93-4C3F-8697-047CFEDC79A7}" srcId="{DCBE8196-1EAA-40B6-BEF1-29B0BA1BB21C}" destId="{E34F967F-7CE5-48B0-B467-041B4BE359A9}" srcOrd="3" destOrd="0" parTransId="{54C5DC9F-BF6C-48C5-84BA-82728E4E259B}" sibTransId="{68AAAF1E-408D-4027-821C-3D2E1321E15D}"/>
    <dgm:cxn modelId="{CC570EDA-7350-4A43-AA9F-4088D125D666}" type="presParOf" srcId="{9787AF3E-85F5-4395-A012-AFAE686AA2C6}" destId="{D7718425-78D5-41F3-94B9-099A563A0238}" srcOrd="0" destOrd="0" presId="urn:microsoft.com/office/officeart/2008/layout/NameandTitleOrganizationalChart"/>
    <dgm:cxn modelId="{24936DCA-5C67-485D-AB03-38D890BACB00}" type="presParOf" srcId="{D7718425-78D5-41F3-94B9-099A563A0238}" destId="{EDB62BDC-6ABF-4C75-BEAC-2DA658CE99FA}" srcOrd="0" destOrd="0" presId="urn:microsoft.com/office/officeart/2008/layout/NameandTitleOrganizationalChart"/>
    <dgm:cxn modelId="{567B67CD-8E06-4473-9009-5681A4176522}" type="presParOf" srcId="{EDB62BDC-6ABF-4C75-BEAC-2DA658CE99FA}" destId="{C447A67D-7C77-4B74-8114-E41F7959B5E7}" srcOrd="0" destOrd="0" presId="urn:microsoft.com/office/officeart/2008/layout/NameandTitleOrganizationalChart"/>
    <dgm:cxn modelId="{CB23DAD8-3756-41C4-A05F-6D8063A39A5E}" type="presParOf" srcId="{EDB62BDC-6ABF-4C75-BEAC-2DA658CE99FA}" destId="{D7E8B51F-5453-4743-97D4-0B12C118DB66}" srcOrd="1" destOrd="0" presId="urn:microsoft.com/office/officeart/2008/layout/NameandTitleOrganizationalChart"/>
    <dgm:cxn modelId="{A642765C-70D3-427E-AE8A-7B481D1684D2}" type="presParOf" srcId="{EDB62BDC-6ABF-4C75-BEAC-2DA658CE99FA}" destId="{7E8E032A-883D-4E89-AFBE-A8D6EE975557}" srcOrd="2" destOrd="0" presId="urn:microsoft.com/office/officeart/2008/layout/NameandTitleOrganizationalChart"/>
    <dgm:cxn modelId="{7D0AA490-5AA9-41E2-8682-0A657CE5148D}" type="presParOf" srcId="{D7718425-78D5-41F3-94B9-099A563A0238}" destId="{8EA2346A-D3AD-44D1-8B88-8F67120DA0C8}" srcOrd="1" destOrd="0" presId="urn:microsoft.com/office/officeart/2008/layout/NameandTitleOrganizationalChart"/>
    <dgm:cxn modelId="{93AB7929-A4E2-4331-87AC-063E391021C7}" type="presParOf" srcId="{D7718425-78D5-41F3-94B9-099A563A0238}" destId="{FFBD49F8-7804-417D-97DC-7532070CE54D}" srcOrd="2" destOrd="0" presId="urn:microsoft.com/office/officeart/2008/layout/NameandTitleOrganizationalChart"/>
    <dgm:cxn modelId="{6BEF2EF5-315A-4692-A3D4-D5D8D0C46A5A}" type="presParOf" srcId="{FFBD49F8-7804-417D-97DC-7532070CE54D}" destId="{9B1C918B-2F79-4E53-A79D-8D9879758847}" srcOrd="0" destOrd="0" presId="urn:microsoft.com/office/officeart/2008/layout/NameandTitleOrganizationalChart"/>
    <dgm:cxn modelId="{D4A23890-D526-43D0-808E-222BE622C9C1}" type="presParOf" srcId="{FFBD49F8-7804-417D-97DC-7532070CE54D}" destId="{623A7C53-97BE-4CDB-AF2A-FEDB510EBCE7}" srcOrd="1" destOrd="0" presId="urn:microsoft.com/office/officeart/2008/layout/NameandTitleOrganizationalChart"/>
    <dgm:cxn modelId="{3BEF06AC-3DB4-436B-B899-B56CCC895A52}" type="presParOf" srcId="{623A7C53-97BE-4CDB-AF2A-FEDB510EBCE7}" destId="{C3696B23-8BF3-4FBF-BE8F-AD9B74C02D28}" srcOrd="0" destOrd="0" presId="urn:microsoft.com/office/officeart/2008/layout/NameandTitleOrganizationalChart"/>
    <dgm:cxn modelId="{8CA3DEE4-AC1F-4D50-AD95-7DEBFECA61AE}" type="presParOf" srcId="{C3696B23-8BF3-4FBF-BE8F-AD9B74C02D28}" destId="{DB08132B-0E7B-44CD-ADBC-B6366336513C}" srcOrd="0" destOrd="0" presId="urn:microsoft.com/office/officeart/2008/layout/NameandTitleOrganizationalChart"/>
    <dgm:cxn modelId="{BCB7103B-624E-4507-A750-F9B367CD8DF0}" type="presParOf" srcId="{C3696B23-8BF3-4FBF-BE8F-AD9B74C02D28}" destId="{7C188C7E-97ED-4B1E-AB43-CE26DA89CB3A}" srcOrd="1" destOrd="0" presId="urn:microsoft.com/office/officeart/2008/layout/NameandTitleOrganizationalChart"/>
    <dgm:cxn modelId="{BA9BB852-AF8E-456B-99C7-A149C4D6E908}" type="presParOf" srcId="{C3696B23-8BF3-4FBF-BE8F-AD9B74C02D28}" destId="{F55E564C-ACDB-42D9-9B0B-04B1EF07FF25}" srcOrd="2" destOrd="0" presId="urn:microsoft.com/office/officeart/2008/layout/NameandTitleOrganizationalChart"/>
    <dgm:cxn modelId="{A324923B-5578-407F-9F1D-62898D824905}" type="presParOf" srcId="{623A7C53-97BE-4CDB-AF2A-FEDB510EBCE7}" destId="{1287A8AC-B4B7-403D-8F14-E8143E4198B6}" srcOrd="1" destOrd="0" presId="urn:microsoft.com/office/officeart/2008/layout/NameandTitleOrganizationalChart"/>
    <dgm:cxn modelId="{0847ED54-8257-43E9-A3CB-85943C7D2C95}" type="presParOf" srcId="{623A7C53-97BE-4CDB-AF2A-FEDB510EBCE7}" destId="{04BA499D-F37B-4771-9EB1-18F851A304A3}" srcOrd="2" destOrd="0" presId="urn:microsoft.com/office/officeart/2008/layout/NameandTitleOrganizationalChart"/>
    <dgm:cxn modelId="{351817A9-FFBA-4CE4-AA6B-ABFD6EDF4F47}" type="presParOf" srcId="{04BA499D-F37B-4771-9EB1-18F851A304A3}" destId="{FE15307B-2DD0-4D8E-BE29-9F3AF8F907C5}" srcOrd="0" destOrd="0" presId="urn:microsoft.com/office/officeart/2008/layout/NameandTitleOrganizationalChart"/>
    <dgm:cxn modelId="{1F571607-1E67-423E-9604-C210616B4011}" type="presParOf" srcId="{04BA499D-F37B-4771-9EB1-18F851A304A3}" destId="{BE1B28C4-2892-4B4A-9586-74AB730F242B}" srcOrd="1" destOrd="0" presId="urn:microsoft.com/office/officeart/2008/layout/NameandTitleOrganizationalChart"/>
    <dgm:cxn modelId="{FDFAEA22-6DF6-4702-BEE7-3B38608F2894}" type="presParOf" srcId="{BE1B28C4-2892-4B4A-9586-74AB730F242B}" destId="{B50CC8A1-DA90-4937-B8DC-F419331D0705}" srcOrd="0" destOrd="0" presId="urn:microsoft.com/office/officeart/2008/layout/NameandTitleOrganizationalChart"/>
    <dgm:cxn modelId="{81787037-BB6D-4D8F-A293-83B56BB5D5DC}" type="presParOf" srcId="{B50CC8A1-DA90-4937-B8DC-F419331D0705}" destId="{30ABA721-940E-438A-A66B-FFDB26F48359}" srcOrd="0" destOrd="0" presId="urn:microsoft.com/office/officeart/2008/layout/NameandTitleOrganizationalChart"/>
    <dgm:cxn modelId="{6D4C4B14-3EEA-4701-9F46-E753212975DC}" type="presParOf" srcId="{B50CC8A1-DA90-4937-B8DC-F419331D0705}" destId="{85736D1C-DBFB-4E1A-BE65-E9104CCAB7DC}" srcOrd="1" destOrd="0" presId="urn:microsoft.com/office/officeart/2008/layout/NameandTitleOrganizationalChart"/>
    <dgm:cxn modelId="{AAC2B7FB-99D6-434F-B0D1-80747FBFE21E}" type="presParOf" srcId="{B50CC8A1-DA90-4937-B8DC-F419331D0705}" destId="{ADA4FEEC-F5ED-49C3-9D69-8AAC86A0E731}" srcOrd="2" destOrd="0" presId="urn:microsoft.com/office/officeart/2008/layout/NameandTitleOrganizationalChart"/>
    <dgm:cxn modelId="{01807509-969C-45B0-ADC9-74BFF0CC573C}" type="presParOf" srcId="{BE1B28C4-2892-4B4A-9586-74AB730F242B}" destId="{75F5239D-AACA-4A0A-B1BF-04674D4EFEFD}" srcOrd="1" destOrd="0" presId="urn:microsoft.com/office/officeart/2008/layout/NameandTitleOrganizationalChart"/>
    <dgm:cxn modelId="{ACCBB863-65A9-4580-B179-46C24D44B107}" type="presParOf" srcId="{BE1B28C4-2892-4B4A-9586-74AB730F242B}" destId="{DE82EE5C-A7D7-4891-9B51-97AB269717A6}" srcOrd="2" destOrd="0" presId="urn:microsoft.com/office/officeart/2008/layout/NameandTitleOrganizationalChart"/>
    <dgm:cxn modelId="{43FA58CA-A729-46DC-B93F-042F7D8D2CD1}" type="presParOf" srcId="{04BA499D-F37B-4771-9EB1-18F851A304A3}" destId="{01238BF5-2A21-40AD-9FB9-35AA4FD08015}" srcOrd="2" destOrd="0" presId="urn:microsoft.com/office/officeart/2008/layout/NameandTitleOrganizationalChart"/>
    <dgm:cxn modelId="{BE3F67B5-4FB7-4A32-A2C9-5C1C683C684A}" type="presParOf" srcId="{04BA499D-F37B-4771-9EB1-18F851A304A3}" destId="{4E42419B-26AB-438E-9528-19F4EA472A46}" srcOrd="3" destOrd="0" presId="urn:microsoft.com/office/officeart/2008/layout/NameandTitleOrganizationalChart"/>
    <dgm:cxn modelId="{D7632553-2DA6-4D4F-8130-D5002B9507DF}" type="presParOf" srcId="{4E42419B-26AB-438E-9528-19F4EA472A46}" destId="{620B2086-72F7-448B-9CB6-DFEC6361E4A9}" srcOrd="0" destOrd="0" presId="urn:microsoft.com/office/officeart/2008/layout/NameandTitleOrganizationalChart"/>
    <dgm:cxn modelId="{193D0F20-F6D2-48B7-B1F0-334B166A13A6}" type="presParOf" srcId="{620B2086-72F7-448B-9CB6-DFEC6361E4A9}" destId="{B1EF4B76-1944-44E0-A3E3-32723F74278F}" srcOrd="0" destOrd="0" presId="urn:microsoft.com/office/officeart/2008/layout/NameandTitleOrganizationalChart"/>
    <dgm:cxn modelId="{225967F2-C1BA-418A-8BD8-BA89CAE78B58}" type="presParOf" srcId="{620B2086-72F7-448B-9CB6-DFEC6361E4A9}" destId="{9A06CC48-F49C-48B9-B731-581037BEBB1E}" srcOrd="1" destOrd="0" presId="urn:microsoft.com/office/officeart/2008/layout/NameandTitleOrganizationalChart"/>
    <dgm:cxn modelId="{4A44D32C-FCE7-45D7-BAEA-4193E53DED4B}" type="presParOf" srcId="{620B2086-72F7-448B-9CB6-DFEC6361E4A9}" destId="{D47C8902-ECA2-45D1-BC4D-0834AB2EDCD6}" srcOrd="2" destOrd="0" presId="urn:microsoft.com/office/officeart/2008/layout/NameandTitleOrganizationalChart"/>
    <dgm:cxn modelId="{644FC771-DE88-40F7-B817-BDBFCE1E576F}" type="presParOf" srcId="{4E42419B-26AB-438E-9528-19F4EA472A46}" destId="{F8F49DC7-DDE2-4F53-BA5C-66343DC319CC}" srcOrd="1" destOrd="0" presId="urn:microsoft.com/office/officeart/2008/layout/NameandTitleOrganizationalChart"/>
    <dgm:cxn modelId="{47C28C8A-AC96-469A-8744-AA94509BC1AF}" type="presParOf" srcId="{4E42419B-26AB-438E-9528-19F4EA472A46}" destId="{DD167714-FFFD-4592-AA04-2CC83A9C14D4}" srcOrd="2" destOrd="0" presId="urn:microsoft.com/office/officeart/2008/layout/NameandTitleOrganizationalChart"/>
    <dgm:cxn modelId="{9F0CC755-21C7-4A7B-9DA0-68B36F0324AD}" type="presParOf" srcId="{04BA499D-F37B-4771-9EB1-18F851A304A3}" destId="{C23037FD-7251-492A-84C0-5F98382402A4}" srcOrd="4" destOrd="0" presId="urn:microsoft.com/office/officeart/2008/layout/NameandTitleOrganizationalChart"/>
    <dgm:cxn modelId="{57A7E6E1-68B1-4FD3-A4E0-12A91722C5C5}" type="presParOf" srcId="{04BA499D-F37B-4771-9EB1-18F851A304A3}" destId="{E5DBE872-7524-4372-9CF1-D91D9EE40EBD}" srcOrd="5" destOrd="0" presId="urn:microsoft.com/office/officeart/2008/layout/NameandTitleOrganizationalChart"/>
    <dgm:cxn modelId="{AD0075C6-F0E8-4DCD-8EAB-0F284218E301}" type="presParOf" srcId="{E5DBE872-7524-4372-9CF1-D91D9EE40EBD}" destId="{4458DF09-BB83-4FB2-9968-6FAB4A510FD7}" srcOrd="0" destOrd="0" presId="urn:microsoft.com/office/officeart/2008/layout/NameandTitleOrganizationalChart"/>
    <dgm:cxn modelId="{8DC6B750-852D-40C4-B620-9FA9BEF10B46}" type="presParOf" srcId="{4458DF09-BB83-4FB2-9968-6FAB4A510FD7}" destId="{514D1DCC-77B2-4610-A794-D03581577631}" srcOrd="0" destOrd="0" presId="urn:microsoft.com/office/officeart/2008/layout/NameandTitleOrganizationalChart"/>
    <dgm:cxn modelId="{630A70CF-397B-40EB-B045-29798AEC5D53}" type="presParOf" srcId="{4458DF09-BB83-4FB2-9968-6FAB4A510FD7}" destId="{BA094F29-266C-42B4-A247-E0F16D97BA3B}" srcOrd="1" destOrd="0" presId="urn:microsoft.com/office/officeart/2008/layout/NameandTitleOrganizationalChart"/>
    <dgm:cxn modelId="{5B7FD18A-E7A4-4E19-BAC6-4AAF38522D20}" type="presParOf" srcId="{4458DF09-BB83-4FB2-9968-6FAB4A510FD7}" destId="{D3D7736D-C962-4AAF-9CB6-D89DF0FA65D3}" srcOrd="2" destOrd="0" presId="urn:microsoft.com/office/officeart/2008/layout/NameandTitleOrganizationalChart"/>
    <dgm:cxn modelId="{8DA62CA0-C0DC-4A11-8A03-E256492BE719}" type="presParOf" srcId="{E5DBE872-7524-4372-9CF1-D91D9EE40EBD}" destId="{43E516DF-F48D-4EB5-9CA6-1B643E96E26E}" srcOrd="1" destOrd="0" presId="urn:microsoft.com/office/officeart/2008/layout/NameandTitleOrganizationalChart"/>
    <dgm:cxn modelId="{D76F217D-B0FB-44D2-AAF1-D2E5EE5BE50D}" type="presParOf" srcId="{E5DBE872-7524-4372-9CF1-D91D9EE40EBD}" destId="{7C592E34-8987-4C34-964D-097FDE29A3A9}" srcOrd="2" destOrd="0" presId="urn:microsoft.com/office/officeart/2008/layout/NameandTitleOrganizationalChart"/>
    <dgm:cxn modelId="{99D621E1-33A0-47EB-8586-B432AADD710B}" type="presParOf" srcId="{04BA499D-F37B-4771-9EB1-18F851A304A3}" destId="{D399C9E1-4BB0-46F4-B4CF-B0A24EB850B8}" srcOrd="6" destOrd="0" presId="urn:microsoft.com/office/officeart/2008/layout/NameandTitleOrganizationalChart"/>
    <dgm:cxn modelId="{DA861F37-67D8-4708-9434-7A16B5783B06}" type="presParOf" srcId="{04BA499D-F37B-4771-9EB1-18F851A304A3}" destId="{5004A0D2-D0D3-4949-9BD3-A5164E78A87A}" srcOrd="7" destOrd="0" presId="urn:microsoft.com/office/officeart/2008/layout/NameandTitleOrganizationalChart"/>
    <dgm:cxn modelId="{2B852048-6089-4A0C-BEFB-A62E529FB834}" type="presParOf" srcId="{5004A0D2-D0D3-4949-9BD3-A5164E78A87A}" destId="{0D440C53-1A17-4E5E-94C5-FEFFD2F38871}" srcOrd="0" destOrd="0" presId="urn:microsoft.com/office/officeart/2008/layout/NameandTitleOrganizationalChart"/>
    <dgm:cxn modelId="{538C92DA-15B9-4C47-B836-77E2EFE4806F}" type="presParOf" srcId="{0D440C53-1A17-4E5E-94C5-FEFFD2F38871}" destId="{032038FD-C949-458C-97BE-D22BB39950F3}" srcOrd="0" destOrd="0" presId="urn:microsoft.com/office/officeart/2008/layout/NameandTitleOrganizationalChart"/>
    <dgm:cxn modelId="{3D8DADC5-61BA-4DB8-A318-20665C9F737B}" type="presParOf" srcId="{0D440C53-1A17-4E5E-94C5-FEFFD2F38871}" destId="{079B091D-A1BF-4FFD-A5DF-2DAF656DF987}" srcOrd="1" destOrd="0" presId="urn:microsoft.com/office/officeart/2008/layout/NameandTitleOrganizationalChart"/>
    <dgm:cxn modelId="{500D5B9B-5802-42EE-B819-B5AC516961D8}" type="presParOf" srcId="{0D440C53-1A17-4E5E-94C5-FEFFD2F38871}" destId="{EF916C72-0717-4865-948C-8CFAB3179DBE}" srcOrd="2" destOrd="0" presId="urn:microsoft.com/office/officeart/2008/layout/NameandTitleOrganizationalChart"/>
    <dgm:cxn modelId="{A8CD7F5F-A39F-4DD0-8B9F-6C95F29C60AA}" type="presParOf" srcId="{5004A0D2-D0D3-4949-9BD3-A5164E78A87A}" destId="{39988D29-6E9E-4FF3-8F7C-C4F48D679AFB}" srcOrd="1" destOrd="0" presId="urn:microsoft.com/office/officeart/2008/layout/NameandTitleOrganizationalChart"/>
    <dgm:cxn modelId="{BF336619-7A67-49CC-A729-01921CF4CB24}" type="presParOf" srcId="{5004A0D2-D0D3-4949-9BD3-A5164E78A87A}" destId="{DE932D2A-9E76-4007-AF53-704E9912BCBE}" srcOrd="2" destOrd="0" presId="urn:microsoft.com/office/officeart/2008/layout/NameandTitleOrganizationalChart"/>
    <dgm:cxn modelId="{A548C315-EC02-46DB-89C5-6577EE0C55BA}" type="presParOf" srcId="{04BA499D-F37B-4771-9EB1-18F851A304A3}" destId="{D8F36C2E-2D34-41C9-B659-9E130B618D8A}" srcOrd="8" destOrd="0" presId="urn:microsoft.com/office/officeart/2008/layout/NameandTitleOrganizationalChart"/>
    <dgm:cxn modelId="{2074FBF7-803B-48C7-9AC0-ED2D44C1E9C8}" type="presParOf" srcId="{04BA499D-F37B-4771-9EB1-18F851A304A3}" destId="{9D94D30E-1EE2-4B3E-BD95-1745F3DD6991}" srcOrd="9" destOrd="0" presId="urn:microsoft.com/office/officeart/2008/layout/NameandTitleOrganizationalChart"/>
    <dgm:cxn modelId="{E299B07C-0988-4C60-BDE8-04E5C2F501F3}" type="presParOf" srcId="{9D94D30E-1EE2-4B3E-BD95-1745F3DD6991}" destId="{608E237C-94B1-42F1-8CA9-82B87D52C55E}" srcOrd="0" destOrd="0" presId="urn:microsoft.com/office/officeart/2008/layout/NameandTitleOrganizationalChart"/>
    <dgm:cxn modelId="{2C222CA9-AFBB-46F7-8201-CE0AA55D2F20}" type="presParOf" srcId="{608E237C-94B1-42F1-8CA9-82B87D52C55E}" destId="{99A3B9DA-11B4-4A4F-B4D5-36F97179229E}" srcOrd="0" destOrd="0" presId="urn:microsoft.com/office/officeart/2008/layout/NameandTitleOrganizationalChart"/>
    <dgm:cxn modelId="{725A2344-6697-4F90-9EF7-EA6C8C6E6D01}" type="presParOf" srcId="{608E237C-94B1-42F1-8CA9-82B87D52C55E}" destId="{DC54C524-0BCC-41BE-96DD-367FC013C3D4}" srcOrd="1" destOrd="0" presId="urn:microsoft.com/office/officeart/2008/layout/NameandTitleOrganizationalChart"/>
    <dgm:cxn modelId="{89644384-DAA3-434C-A143-A13EF5F88FBA}" type="presParOf" srcId="{608E237C-94B1-42F1-8CA9-82B87D52C55E}" destId="{41A5A4DC-DA40-40F9-8B1E-A324B21DB511}" srcOrd="2" destOrd="0" presId="urn:microsoft.com/office/officeart/2008/layout/NameandTitleOrganizationalChart"/>
    <dgm:cxn modelId="{EF3BA2A3-6C8B-48CC-BABC-8DB0A9CAC8EC}" type="presParOf" srcId="{9D94D30E-1EE2-4B3E-BD95-1745F3DD6991}" destId="{67F153EC-7832-4E1E-9A29-1644CF0B6CAD}" srcOrd="1" destOrd="0" presId="urn:microsoft.com/office/officeart/2008/layout/NameandTitleOrganizationalChart"/>
    <dgm:cxn modelId="{3E0779FA-E370-4827-92C1-4BB3702E4525}" type="presParOf" srcId="{9D94D30E-1EE2-4B3E-BD95-1745F3DD6991}" destId="{9DA9E6ED-CA58-4AE8-913C-D5F67E27DB48}" srcOrd="2" destOrd="0" presId="urn:microsoft.com/office/officeart/2008/layout/NameandTitleOrganizationalChart"/>
    <dgm:cxn modelId="{5B343AFE-1B41-40B5-8B88-6D15BA200214}" type="presParOf" srcId="{04BA499D-F37B-4771-9EB1-18F851A304A3}" destId="{A3125114-62F9-41A9-9029-E0B865AB59D4}" srcOrd="10" destOrd="0" presId="urn:microsoft.com/office/officeart/2008/layout/NameandTitleOrganizationalChart"/>
    <dgm:cxn modelId="{076D39C2-0CBD-4F3B-B4DB-513D4BAFB3EA}" type="presParOf" srcId="{04BA499D-F37B-4771-9EB1-18F851A304A3}" destId="{797C32C3-3D60-4033-ADC3-0EBCD097129C}" srcOrd="11" destOrd="0" presId="urn:microsoft.com/office/officeart/2008/layout/NameandTitleOrganizationalChart"/>
    <dgm:cxn modelId="{F1EAFDCA-C06E-44B7-8CF8-6033313298A7}" type="presParOf" srcId="{797C32C3-3D60-4033-ADC3-0EBCD097129C}" destId="{19E55C41-B3C1-4168-A045-DF03C604A51E}" srcOrd="0" destOrd="0" presId="urn:microsoft.com/office/officeart/2008/layout/NameandTitleOrganizationalChart"/>
    <dgm:cxn modelId="{B87DD212-64C8-4F1D-8EC5-56052F3515B7}" type="presParOf" srcId="{19E55C41-B3C1-4168-A045-DF03C604A51E}" destId="{946F72DF-59E3-4AC7-835C-457367EA6787}" srcOrd="0" destOrd="0" presId="urn:microsoft.com/office/officeart/2008/layout/NameandTitleOrganizationalChart"/>
    <dgm:cxn modelId="{F1AE470B-1482-4CC5-A529-4FF4112CF3E2}" type="presParOf" srcId="{19E55C41-B3C1-4168-A045-DF03C604A51E}" destId="{AAFE54F1-A861-49B2-872E-A65AEF739C9D}" srcOrd="1" destOrd="0" presId="urn:microsoft.com/office/officeart/2008/layout/NameandTitleOrganizationalChart"/>
    <dgm:cxn modelId="{DEC12EA3-AE4E-40A9-8494-58BD23588BDA}" type="presParOf" srcId="{19E55C41-B3C1-4168-A045-DF03C604A51E}" destId="{383838EB-D20E-4C26-A06F-8D6C74AEA2BA}" srcOrd="2" destOrd="0" presId="urn:microsoft.com/office/officeart/2008/layout/NameandTitleOrganizationalChart"/>
    <dgm:cxn modelId="{2E3595A5-90F8-434A-B749-D48EBC4E374A}" type="presParOf" srcId="{797C32C3-3D60-4033-ADC3-0EBCD097129C}" destId="{B9B00912-598A-4A9F-A502-C85C4DE6D3F6}" srcOrd="1" destOrd="0" presId="urn:microsoft.com/office/officeart/2008/layout/NameandTitleOrganizationalChart"/>
    <dgm:cxn modelId="{38B2975C-5B42-4406-90EC-B6B62B43733F}" type="presParOf" srcId="{797C32C3-3D60-4033-ADC3-0EBCD097129C}" destId="{E44DF14A-6666-4D14-AE48-A241BD7E4D4E}" srcOrd="2" destOrd="0" presId="urn:microsoft.com/office/officeart/2008/layout/NameandTitleOrganizationalChart"/>
    <dgm:cxn modelId="{D1E2BA36-997C-4E50-B65A-D416EC3A13E8}" type="presParOf" srcId="{04BA499D-F37B-4771-9EB1-18F851A304A3}" destId="{B65F7F90-5835-4098-B8F1-4130C66587A1}" srcOrd="12" destOrd="0" presId="urn:microsoft.com/office/officeart/2008/layout/NameandTitleOrganizationalChart"/>
    <dgm:cxn modelId="{43C6DC19-88ED-4663-9921-1EA780E73641}" type="presParOf" srcId="{04BA499D-F37B-4771-9EB1-18F851A304A3}" destId="{91B65607-3704-4232-BE62-927749F14890}" srcOrd="13" destOrd="0" presId="urn:microsoft.com/office/officeart/2008/layout/NameandTitleOrganizationalChart"/>
    <dgm:cxn modelId="{198E5A63-65A0-436A-A418-8725B724E85C}" type="presParOf" srcId="{91B65607-3704-4232-BE62-927749F14890}" destId="{97F2C2F1-15E7-435C-BC0B-581B91D3A579}" srcOrd="0" destOrd="0" presId="urn:microsoft.com/office/officeart/2008/layout/NameandTitleOrganizationalChart"/>
    <dgm:cxn modelId="{D0B30060-7670-4468-8589-E6E1D0067C56}" type="presParOf" srcId="{97F2C2F1-15E7-435C-BC0B-581B91D3A579}" destId="{DFC095F9-0A39-4B50-900D-52A8CE1A1CF4}" srcOrd="0" destOrd="0" presId="urn:microsoft.com/office/officeart/2008/layout/NameandTitleOrganizationalChart"/>
    <dgm:cxn modelId="{94D49449-8DDA-4255-A066-7E20F1CAE028}" type="presParOf" srcId="{97F2C2F1-15E7-435C-BC0B-581B91D3A579}" destId="{DB2AAAEF-A6E1-4BD9-B7FF-63ABE33F9EFC}" srcOrd="1" destOrd="0" presId="urn:microsoft.com/office/officeart/2008/layout/NameandTitleOrganizationalChart"/>
    <dgm:cxn modelId="{FF582697-01E1-46E9-A1E9-E518E99891B7}" type="presParOf" srcId="{97F2C2F1-15E7-435C-BC0B-581B91D3A579}" destId="{13EF6D4E-8217-46DE-A703-F7E8BA4EFD52}" srcOrd="2" destOrd="0" presId="urn:microsoft.com/office/officeart/2008/layout/NameandTitleOrganizationalChart"/>
    <dgm:cxn modelId="{4AB1DE25-6F5A-4473-B62E-E0FA98C07C7F}" type="presParOf" srcId="{91B65607-3704-4232-BE62-927749F14890}" destId="{A2CE6F67-D39B-4AFD-A149-B251956D2C67}" srcOrd="1" destOrd="0" presId="urn:microsoft.com/office/officeart/2008/layout/NameandTitleOrganizationalChart"/>
    <dgm:cxn modelId="{51EB3851-8C37-4A6D-9902-8D92E4798310}" type="presParOf" srcId="{91B65607-3704-4232-BE62-927749F14890}" destId="{1CDC9983-46A7-4D8F-9ACC-2269D05EF7A3}" srcOrd="2" destOrd="0" presId="urn:microsoft.com/office/officeart/2008/layout/NameandTitleOrganizationalChart"/>
    <dgm:cxn modelId="{1C5BFEC4-A792-4A16-929E-3E8D027FAA48}" type="presParOf" srcId="{04BA499D-F37B-4771-9EB1-18F851A304A3}" destId="{13699F7E-3C99-4A3A-B378-7B8C5F08FFA0}" srcOrd="14" destOrd="0" presId="urn:microsoft.com/office/officeart/2008/layout/NameandTitleOrganizationalChart"/>
    <dgm:cxn modelId="{552335AE-899C-41E9-94BB-060F73786EB5}" type="presParOf" srcId="{04BA499D-F37B-4771-9EB1-18F851A304A3}" destId="{2B6CDDED-0358-42B2-B5A7-1288E8BA85C7}" srcOrd="15" destOrd="0" presId="urn:microsoft.com/office/officeart/2008/layout/NameandTitleOrganizationalChart"/>
    <dgm:cxn modelId="{53288F09-31B9-4E8D-B6C6-91E5B9A1AE44}" type="presParOf" srcId="{2B6CDDED-0358-42B2-B5A7-1288E8BA85C7}" destId="{5C59742E-23C2-4D9F-89D3-24F487897EA1}" srcOrd="0" destOrd="0" presId="urn:microsoft.com/office/officeart/2008/layout/NameandTitleOrganizationalChart"/>
    <dgm:cxn modelId="{928E5F12-3D22-4ABE-8A46-3EBCBD3C2A0F}" type="presParOf" srcId="{5C59742E-23C2-4D9F-89D3-24F487897EA1}" destId="{076BC471-EAF5-4144-A2C8-7AF4102591BB}" srcOrd="0" destOrd="0" presId="urn:microsoft.com/office/officeart/2008/layout/NameandTitleOrganizationalChart"/>
    <dgm:cxn modelId="{E67E2C5F-A62A-4975-970E-4A577E5BD76F}" type="presParOf" srcId="{5C59742E-23C2-4D9F-89D3-24F487897EA1}" destId="{C2CD0129-259E-4A4C-85C1-721510F9F94B}" srcOrd="1" destOrd="0" presId="urn:microsoft.com/office/officeart/2008/layout/NameandTitleOrganizationalChart"/>
    <dgm:cxn modelId="{B1607A5B-C389-45B8-9FD8-3CCCE6041741}" type="presParOf" srcId="{5C59742E-23C2-4D9F-89D3-24F487897EA1}" destId="{E25DFA44-4272-44E3-AF38-48BF0D396273}" srcOrd="2" destOrd="0" presId="urn:microsoft.com/office/officeart/2008/layout/NameandTitleOrganizationalChart"/>
    <dgm:cxn modelId="{55C551F0-4C64-43E0-9F04-B92396EBA868}" type="presParOf" srcId="{2B6CDDED-0358-42B2-B5A7-1288E8BA85C7}" destId="{43B7B099-D9EF-4843-949E-243AD716C5C8}" srcOrd="1" destOrd="0" presId="urn:microsoft.com/office/officeart/2008/layout/NameandTitleOrganizationalChart"/>
    <dgm:cxn modelId="{67D652F9-B43B-4CFD-9E8F-95F7A92B4C85}" type="presParOf" srcId="{2B6CDDED-0358-42B2-B5A7-1288E8BA85C7}" destId="{8589F097-711D-4035-A6F4-CE471D619947}" srcOrd="2" destOrd="0" presId="urn:microsoft.com/office/officeart/2008/layout/NameandTitleOrganizationalChart"/>
    <dgm:cxn modelId="{59DE2B76-DA8C-4538-9191-67965D333503}" type="presParOf" srcId="{FFBD49F8-7804-417D-97DC-7532070CE54D}" destId="{BA1401FC-C7F5-4AD4-9DB9-072EBD2546F1}" srcOrd="2" destOrd="0" presId="urn:microsoft.com/office/officeart/2008/layout/NameandTitleOrganizationalChart"/>
    <dgm:cxn modelId="{01A1ADFC-E52E-48C6-A0ED-AC606346612C}" type="presParOf" srcId="{FFBD49F8-7804-417D-97DC-7532070CE54D}" destId="{0620AA60-7123-40BB-8D77-914F150E54A8}" srcOrd="3" destOrd="0" presId="urn:microsoft.com/office/officeart/2008/layout/NameandTitleOrganizationalChart"/>
    <dgm:cxn modelId="{8995AB3E-A963-4152-BFBE-52B1D0A226E7}" type="presParOf" srcId="{0620AA60-7123-40BB-8D77-914F150E54A8}" destId="{BE0AA766-33F0-4D51-96F6-6C4965281C9E}" srcOrd="0" destOrd="0" presId="urn:microsoft.com/office/officeart/2008/layout/NameandTitleOrganizationalChart"/>
    <dgm:cxn modelId="{B4C826F9-B0C3-4C9E-A9D2-8E433ECE0EB7}" type="presParOf" srcId="{BE0AA766-33F0-4D51-96F6-6C4965281C9E}" destId="{DED54F33-F717-4511-A825-E27CDBD6020A}" srcOrd="0" destOrd="0" presId="urn:microsoft.com/office/officeart/2008/layout/NameandTitleOrganizationalChart"/>
    <dgm:cxn modelId="{DB117EC9-813E-45F1-8B28-01E24770F0BE}" type="presParOf" srcId="{BE0AA766-33F0-4D51-96F6-6C4965281C9E}" destId="{7D037E80-990B-408D-B1DB-F5C450EECB81}" srcOrd="1" destOrd="0" presId="urn:microsoft.com/office/officeart/2008/layout/NameandTitleOrganizationalChart"/>
    <dgm:cxn modelId="{25329589-6501-4363-B246-83F180FA35DD}" type="presParOf" srcId="{BE0AA766-33F0-4D51-96F6-6C4965281C9E}" destId="{63806C75-325C-4F97-B6F1-E098CF8D38C7}" srcOrd="2" destOrd="0" presId="urn:microsoft.com/office/officeart/2008/layout/NameandTitleOrganizationalChart"/>
    <dgm:cxn modelId="{83EDB62F-0862-439C-9085-86D392C87022}" type="presParOf" srcId="{0620AA60-7123-40BB-8D77-914F150E54A8}" destId="{9C059849-7256-4C5C-824E-C35096D76A17}" srcOrd="1" destOrd="0" presId="urn:microsoft.com/office/officeart/2008/layout/NameandTitleOrganizationalChart"/>
    <dgm:cxn modelId="{D80D4475-B701-4C27-822B-5D1A0BC838F6}" type="presParOf" srcId="{0620AA60-7123-40BB-8D77-914F150E54A8}" destId="{579C0E83-925A-498A-AF28-25B94D86195D}" srcOrd="2" destOrd="0" presId="urn:microsoft.com/office/officeart/2008/layout/NameandTitleOrganizationalChart"/>
    <dgm:cxn modelId="{02B95B23-E647-461F-868B-7073841AB6D3}" type="presParOf" srcId="{579C0E83-925A-498A-AF28-25B94D86195D}" destId="{FC2E203B-6637-4E17-91C0-F174DDAB1F10}" srcOrd="0" destOrd="0" presId="urn:microsoft.com/office/officeart/2008/layout/NameandTitleOrganizationalChart"/>
    <dgm:cxn modelId="{F352050E-B915-45B8-8DCA-830F290096DD}" type="presParOf" srcId="{579C0E83-925A-498A-AF28-25B94D86195D}" destId="{8DF8C3CA-FC63-4D32-8E39-AD57C4701463}" srcOrd="1" destOrd="0" presId="urn:microsoft.com/office/officeart/2008/layout/NameandTitleOrganizationalChart"/>
    <dgm:cxn modelId="{EEF7C699-355C-43B9-B3E7-FF600248083F}" type="presParOf" srcId="{8DF8C3CA-FC63-4D32-8E39-AD57C4701463}" destId="{67D243ED-7E1A-44AE-9A6E-2C56AE9667DC}" srcOrd="0" destOrd="0" presId="urn:microsoft.com/office/officeart/2008/layout/NameandTitleOrganizationalChart"/>
    <dgm:cxn modelId="{A68650E6-64B2-4A2A-AA29-1CC11AB49158}" type="presParOf" srcId="{67D243ED-7E1A-44AE-9A6E-2C56AE9667DC}" destId="{F5E221F5-22E3-4B52-ADCE-46E13D47B0AE}" srcOrd="0" destOrd="0" presId="urn:microsoft.com/office/officeart/2008/layout/NameandTitleOrganizationalChart"/>
    <dgm:cxn modelId="{05375312-CF68-4AD7-9AE0-CC38D8F55343}" type="presParOf" srcId="{67D243ED-7E1A-44AE-9A6E-2C56AE9667DC}" destId="{F0D15EC2-F9B7-4C0A-B2EA-8DEFF8A1C351}" srcOrd="1" destOrd="0" presId="urn:microsoft.com/office/officeart/2008/layout/NameandTitleOrganizationalChart"/>
    <dgm:cxn modelId="{A902D8BE-A1B5-4EDB-8624-5CA614FBC330}" type="presParOf" srcId="{67D243ED-7E1A-44AE-9A6E-2C56AE9667DC}" destId="{EE641DF6-1CE0-426D-A78C-92762E434EEE}" srcOrd="2" destOrd="0" presId="urn:microsoft.com/office/officeart/2008/layout/NameandTitleOrganizationalChart"/>
    <dgm:cxn modelId="{688BC7D4-8A76-47CC-8A4B-FBEF3CA3D817}" type="presParOf" srcId="{8DF8C3CA-FC63-4D32-8E39-AD57C4701463}" destId="{A664954C-1243-4BEA-A3B7-3621D612842E}" srcOrd="1" destOrd="0" presId="urn:microsoft.com/office/officeart/2008/layout/NameandTitleOrganizationalChart"/>
    <dgm:cxn modelId="{07FD49E3-3001-4A93-BF1E-2F148D03CC06}" type="presParOf" srcId="{8DF8C3CA-FC63-4D32-8E39-AD57C4701463}" destId="{9C06AF40-3EBF-4480-881E-713AFD70918D}" srcOrd="2" destOrd="0" presId="urn:microsoft.com/office/officeart/2008/layout/NameandTitleOrganizationalChart"/>
    <dgm:cxn modelId="{23338364-A24D-4946-BB8F-87EC27854035}" type="presParOf" srcId="{579C0E83-925A-498A-AF28-25B94D86195D}" destId="{EAD394FE-F2FD-41B4-BA1C-E6C5B31283A6}" srcOrd="2" destOrd="0" presId="urn:microsoft.com/office/officeart/2008/layout/NameandTitleOrganizationalChart"/>
    <dgm:cxn modelId="{235518E3-26B2-4646-B692-8F8C57621CBA}" type="presParOf" srcId="{579C0E83-925A-498A-AF28-25B94D86195D}" destId="{0BEC2C54-D69C-4CA5-8ADF-FD345206D081}" srcOrd="3" destOrd="0" presId="urn:microsoft.com/office/officeart/2008/layout/NameandTitleOrganizationalChart"/>
    <dgm:cxn modelId="{5BE8C900-58DC-4E1D-87D7-7A47D634252D}" type="presParOf" srcId="{0BEC2C54-D69C-4CA5-8ADF-FD345206D081}" destId="{1C2B1693-72EC-4D27-B059-DDFEA4FA6A60}" srcOrd="0" destOrd="0" presId="urn:microsoft.com/office/officeart/2008/layout/NameandTitleOrganizationalChart"/>
    <dgm:cxn modelId="{BA81FD62-3545-43F4-A906-36A9D546AB44}" type="presParOf" srcId="{1C2B1693-72EC-4D27-B059-DDFEA4FA6A60}" destId="{DB4532A1-16E2-4550-B418-7C3AB80895A4}" srcOrd="0" destOrd="0" presId="urn:microsoft.com/office/officeart/2008/layout/NameandTitleOrganizationalChart"/>
    <dgm:cxn modelId="{626CEBF0-A377-4475-82C5-23F5823A0B80}" type="presParOf" srcId="{1C2B1693-72EC-4D27-B059-DDFEA4FA6A60}" destId="{AF82A7EB-508E-4D37-9929-DA534A6C04E6}" srcOrd="1" destOrd="0" presId="urn:microsoft.com/office/officeart/2008/layout/NameandTitleOrganizationalChart"/>
    <dgm:cxn modelId="{FCCE3C3F-CDAC-4F21-9025-4ADC2F17EDA4}" type="presParOf" srcId="{1C2B1693-72EC-4D27-B059-DDFEA4FA6A60}" destId="{D033FACA-6763-429A-8327-053B4C1E832F}" srcOrd="2" destOrd="0" presId="urn:microsoft.com/office/officeart/2008/layout/NameandTitleOrganizationalChart"/>
    <dgm:cxn modelId="{CBC4C7AD-E620-4419-A4DE-9FA4CD54FC9A}" type="presParOf" srcId="{0BEC2C54-D69C-4CA5-8ADF-FD345206D081}" destId="{28CB2090-013B-4B05-9149-3A452F21DE88}" srcOrd="1" destOrd="0" presId="urn:microsoft.com/office/officeart/2008/layout/NameandTitleOrganizationalChart"/>
    <dgm:cxn modelId="{807EB076-1027-4FBC-974E-0086D411F388}" type="presParOf" srcId="{0BEC2C54-D69C-4CA5-8ADF-FD345206D081}" destId="{FE5F59AF-2EAC-48E0-BB3C-7AE0EFD9503F}" srcOrd="2" destOrd="0" presId="urn:microsoft.com/office/officeart/2008/layout/NameandTitleOrganizationalChart"/>
    <dgm:cxn modelId="{140B0C9B-0619-4A1B-BBD2-A3422F319B1B}" type="presParOf" srcId="{579C0E83-925A-498A-AF28-25B94D86195D}" destId="{A3319BC9-F997-40D5-925E-F8AEDA093196}" srcOrd="4" destOrd="0" presId="urn:microsoft.com/office/officeart/2008/layout/NameandTitleOrganizationalChart"/>
    <dgm:cxn modelId="{A709E2BA-38F2-45E2-AE3E-BEB1CFC5F162}" type="presParOf" srcId="{579C0E83-925A-498A-AF28-25B94D86195D}" destId="{B14E4FD9-D288-4758-8E7A-EA0CC0383444}" srcOrd="5" destOrd="0" presId="urn:microsoft.com/office/officeart/2008/layout/NameandTitleOrganizationalChart"/>
    <dgm:cxn modelId="{B7ECB88C-6A21-4451-BBD7-18A2DCDD160A}" type="presParOf" srcId="{B14E4FD9-D288-4758-8E7A-EA0CC0383444}" destId="{4C15F1E8-8A3F-433B-BA16-3231163B27BA}" srcOrd="0" destOrd="0" presId="urn:microsoft.com/office/officeart/2008/layout/NameandTitleOrganizationalChart"/>
    <dgm:cxn modelId="{3CF8B491-5C45-4D78-86E1-9CE01976CC37}" type="presParOf" srcId="{4C15F1E8-8A3F-433B-BA16-3231163B27BA}" destId="{CD664A4F-A4A4-49F6-A4A9-993167B0740A}" srcOrd="0" destOrd="0" presId="urn:microsoft.com/office/officeart/2008/layout/NameandTitleOrganizationalChart"/>
    <dgm:cxn modelId="{E903810D-005D-456D-A7BF-1F5102F1CA43}" type="presParOf" srcId="{4C15F1E8-8A3F-433B-BA16-3231163B27BA}" destId="{2330308C-F586-4C10-82EF-572405D7CAD1}" srcOrd="1" destOrd="0" presId="urn:microsoft.com/office/officeart/2008/layout/NameandTitleOrganizationalChart"/>
    <dgm:cxn modelId="{99D6DFD3-00A7-4A7C-A8E4-133C217365CF}" type="presParOf" srcId="{4C15F1E8-8A3F-433B-BA16-3231163B27BA}" destId="{A3D316D7-B91B-491C-AF72-E7BCAF5CAD30}" srcOrd="2" destOrd="0" presId="urn:microsoft.com/office/officeart/2008/layout/NameandTitleOrganizationalChart"/>
    <dgm:cxn modelId="{B3556157-322B-4AA4-940D-A7C319890B09}" type="presParOf" srcId="{B14E4FD9-D288-4758-8E7A-EA0CC0383444}" destId="{A24D9D1B-503B-4D55-A817-34297A00F2D5}" srcOrd="1" destOrd="0" presId="urn:microsoft.com/office/officeart/2008/layout/NameandTitleOrganizationalChart"/>
    <dgm:cxn modelId="{DECFE135-0BA3-47F1-B062-3BD7B8DF5F4C}" type="presParOf" srcId="{B14E4FD9-D288-4758-8E7A-EA0CC0383444}" destId="{72F416FE-78B5-478A-818F-36EBC797F5C7}" srcOrd="2" destOrd="0" presId="urn:microsoft.com/office/officeart/2008/layout/NameandTitleOrganizationalChart"/>
    <dgm:cxn modelId="{010B765C-A519-431C-8732-294E30DEB264}" type="presParOf" srcId="{579C0E83-925A-498A-AF28-25B94D86195D}" destId="{312EE563-5E10-4516-8E6E-8AB0F1B3B2AE}" srcOrd="6" destOrd="0" presId="urn:microsoft.com/office/officeart/2008/layout/NameandTitleOrganizationalChart"/>
    <dgm:cxn modelId="{52E056B2-6D39-43BD-A01B-B4D06C7C3B20}" type="presParOf" srcId="{579C0E83-925A-498A-AF28-25B94D86195D}" destId="{86C01048-3C20-4F4A-942C-F6A0B4179D06}" srcOrd="7" destOrd="0" presId="urn:microsoft.com/office/officeart/2008/layout/NameandTitleOrganizationalChart"/>
    <dgm:cxn modelId="{B57E551D-A6D7-47C9-BD65-628BCA3125F1}" type="presParOf" srcId="{86C01048-3C20-4F4A-942C-F6A0B4179D06}" destId="{3086A624-70EE-4D5C-96EE-316DB2237B28}" srcOrd="0" destOrd="0" presId="urn:microsoft.com/office/officeart/2008/layout/NameandTitleOrganizationalChart"/>
    <dgm:cxn modelId="{FF138095-E06B-4B69-9726-9584573C6218}" type="presParOf" srcId="{3086A624-70EE-4D5C-96EE-316DB2237B28}" destId="{B1F95E61-1862-42F7-98C4-5318B1C458DC}" srcOrd="0" destOrd="0" presId="urn:microsoft.com/office/officeart/2008/layout/NameandTitleOrganizationalChart"/>
    <dgm:cxn modelId="{8766703F-F2D1-430A-A708-80AB905C3786}" type="presParOf" srcId="{3086A624-70EE-4D5C-96EE-316DB2237B28}" destId="{10FF78AF-D52A-4F40-A90D-7BF84D14CF4E}" srcOrd="1" destOrd="0" presId="urn:microsoft.com/office/officeart/2008/layout/NameandTitleOrganizationalChart"/>
    <dgm:cxn modelId="{25DF7B87-3F4E-48A1-959D-7EDD5CED8159}" type="presParOf" srcId="{3086A624-70EE-4D5C-96EE-316DB2237B28}" destId="{878C25B6-4537-45B7-84F8-8B0E2192733A}" srcOrd="2" destOrd="0" presId="urn:microsoft.com/office/officeart/2008/layout/NameandTitleOrganizationalChart"/>
    <dgm:cxn modelId="{6EC3C049-871C-4BE5-8B82-E8480D33290A}" type="presParOf" srcId="{86C01048-3C20-4F4A-942C-F6A0B4179D06}" destId="{C4BCE070-3C68-41CE-B9E4-AE180BBAED9E}" srcOrd="1" destOrd="0" presId="urn:microsoft.com/office/officeart/2008/layout/NameandTitleOrganizationalChart"/>
    <dgm:cxn modelId="{A6729E52-4148-4CB0-A4FC-712670456814}" type="presParOf" srcId="{86C01048-3C20-4F4A-942C-F6A0B4179D06}" destId="{D287D01D-F4EE-4257-985B-D5405136DBF8}" srcOrd="2" destOrd="0" presId="urn:microsoft.com/office/officeart/2008/layout/NameandTitleOrganizationalChart"/>
    <dgm:cxn modelId="{79911D52-677E-405E-95D9-3750345CF486}" type="presParOf" srcId="{579C0E83-925A-498A-AF28-25B94D86195D}" destId="{4FEF24EC-4EC0-4426-B8F7-67E225F9C034}" srcOrd="8" destOrd="0" presId="urn:microsoft.com/office/officeart/2008/layout/NameandTitleOrganizationalChart"/>
    <dgm:cxn modelId="{963D8E67-C41A-4928-9F9A-60F1C8146988}" type="presParOf" srcId="{579C0E83-925A-498A-AF28-25B94D86195D}" destId="{5F74F301-F686-4725-9A43-E0FD0BF440E9}" srcOrd="9" destOrd="0" presId="urn:microsoft.com/office/officeart/2008/layout/NameandTitleOrganizationalChart"/>
    <dgm:cxn modelId="{C9CE7CD3-6E0F-4A21-8E4F-743E689A7173}" type="presParOf" srcId="{5F74F301-F686-4725-9A43-E0FD0BF440E9}" destId="{F271A872-CFEC-4928-AA82-99B87B66D703}" srcOrd="0" destOrd="0" presId="urn:microsoft.com/office/officeart/2008/layout/NameandTitleOrganizationalChart"/>
    <dgm:cxn modelId="{FD3FCFFC-560D-4201-B77E-AF2FCC15F263}" type="presParOf" srcId="{F271A872-CFEC-4928-AA82-99B87B66D703}" destId="{2129C7DB-2FDA-4889-B4F0-7878BC66553A}" srcOrd="0" destOrd="0" presId="urn:microsoft.com/office/officeart/2008/layout/NameandTitleOrganizationalChart"/>
    <dgm:cxn modelId="{23114B07-916B-425A-AA71-FBEB94482BF3}" type="presParOf" srcId="{F271A872-CFEC-4928-AA82-99B87B66D703}" destId="{7DDF1B72-E204-42F0-A9E6-3C0F4C2A9B4C}" srcOrd="1" destOrd="0" presId="urn:microsoft.com/office/officeart/2008/layout/NameandTitleOrganizationalChart"/>
    <dgm:cxn modelId="{17B8E54B-A992-4D69-93C6-FE230F3AD9DE}" type="presParOf" srcId="{F271A872-CFEC-4928-AA82-99B87B66D703}" destId="{2E5CD74C-48DB-43B8-8AAB-4E30053E3B2F}" srcOrd="2" destOrd="0" presId="urn:microsoft.com/office/officeart/2008/layout/NameandTitleOrganizationalChart"/>
    <dgm:cxn modelId="{217A27AA-6EBF-463C-BB4F-844AE15DC003}" type="presParOf" srcId="{5F74F301-F686-4725-9A43-E0FD0BF440E9}" destId="{9CE0F7EC-4A63-49EC-8BC9-A06A4A98554F}" srcOrd="1" destOrd="0" presId="urn:microsoft.com/office/officeart/2008/layout/NameandTitleOrganizationalChart"/>
    <dgm:cxn modelId="{145B7050-9F59-4467-BBB0-8801F100C0A1}" type="presParOf" srcId="{5F74F301-F686-4725-9A43-E0FD0BF440E9}" destId="{ED4515CB-73DC-4A57-A004-35F0BCAC0BC6}" srcOrd="2" destOrd="0" presId="urn:microsoft.com/office/officeart/2008/layout/NameandTitleOrganizationalChart"/>
    <dgm:cxn modelId="{6659D918-8282-4206-A030-70E8E4AD9453}" type="presParOf" srcId="{579C0E83-925A-498A-AF28-25B94D86195D}" destId="{78C509A4-5998-4B26-A61E-C73EBFF4F533}" srcOrd="10" destOrd="0" presId="urn:microsoft.com/office/officeart/2008/layout/NameandTitleOrganizationalChart"/>
    <dgm:cxn modelId="{929EC0B7-C0ED-4146-B364-A0A0FD9FB878}" type="presParOf" srcId="{579C0E83-925A-498A-AF28-25B94D86195D}" destId="{6E912CA1-5356-4FA4-ABE3-58CAE23D957D}" srcOrd="11" destOrd="0" presId="urn:microsoft.com/office/officeart/2008/layout/NameandTitleOrganizationalChart"/>
    <dgm:cxn modelId="{D1C0E7BE-EA6B-4DF8-8A31-2241C49ED2C1}" type="presParOf" srcId="{6E912CA1-5356-4FA4-ABE3-58CAE23D957D}" destId="{3E94A3D0-E1B1-4D7D-AA1F-FB6388AD96D0}" srcOrd="0" destOrd="0" presId="urn:microsoft.com/office/officeart/2008/layout/NameandTitleOrganizationalChart"/>
    <dgm:cxn modelId="{12428CC4-CE49-4153-A63F-50247B4E4E1B}" type="presParOf" srcId="{3E94A3D0-E1B1-4D7D-AA1F-FB6388AD96D0}" destId="{CDF3451F-3DEA-4B4C-9883-8F367AF2C8EC}" srcOrd="0" destOrd="0" presId="urn:microsoft.com/office/officeart/2008/layout/NameandTitleOrganizationalChart"/>
    <dgm:cxn modelId="{44365F1E-21D1-4664-89C4-768B783B431A}" type="presParOf" srcId="{3E94A3D0-E1B1-4D7D-AA1F-FB6388AD96D0}" destId="{AA989999-6218-40D5-A6A6-8940E8F72BCB}" srcOrd="1" destOrd="0" presId="urn:microsoft.com/office/officeart/2008/layout/NameandTitleOrganizationalChart"/>
    <dgm:cxn modelId="{C13CF0E7-DB61-4340-9E57-3CD7E217F00B}" type="presParOf" srcId="{3E94A3D0-E1B1-4D7D-AA1F-FB6388AD96D0}" destId="{B8153B58-C931-48AE-A199-F54A772318F1}" srcOrd="2" destOrd="0" presId="urn:microsoft.com/office/officeart/2008/layout/NameandTitleOrganizationalChart"/>
    <dgm:cxn modelId="{1F82E733-E0A6-42A3-90E2-A952B8C1657D}" type="presParOf" srcId="{6E912CA1-5356-4FA4-ABE3-58CAE23D957D}" destId="{E06C188F-3D41-4192-A0EB-DCB9A8234FBF}" srcOrd="1" destOrd="0" presId="urn:microsoft.com/office/officeart/2008/layout/NameandTitleOrganizationalChart"/>
    <dgm:cxn modelId="{4D531E7C-AFBB-4C12-868D-BAE26573A445}" type="presParOf" srcId="{6E912CA1-5356-4FA4-ABE3-58CAE23D957D}" destId="{F482A460-7CCD-4728-8526-0706F3BC14CF}" srcOrd="2" destOrd="0" presId="urn:microsoft.com/office/officeart/2008/layout/NameandTitleOrganizationalChart"/>
    <dgm:cxn modelId="{3F25C18E-6A85-4FB6-8B41-4361282C772C}" type="presParOf" srcId="{579C0E83-925A-498A-AF28-25B94D86195D}" destId="{F76E5592-BBA7-4B13-A62E-8ACDBF845B3B}" srcOrd="12" destOrd="0" presId="urn:microsoft.com/office/officeart/2008/layout/NameandTitleOrganizationalChart"/>
    <dgm:cxn modelId="{7311BCC4-03B4-4DDB-A0DF-468B8D396177}" type="presParOf" srcId="{579C0E83-925A-498A-AF28-25B94D86195D}" destId="{FB45F50F-710F-417C-BEEC-27426C7A6A67}" srcOrd="13" destOrd="0" presId="urn:microsoft.com/office/officeart/2008/layout/NameandTitleOrganizationalChart"/>
    <dgm:cxn modelId="{5ED826AB-7C2F-4B55-8139-A0E9F34D16BF}" type="presParOf" srcId="{FB45F50F-710F-417C-BEEC-27426C7A6A67}" destId="{4E1AE134-76D9-4484-841A-28D0B2E968BA}" srcOrd="0" destOrd="0" presId="urn:microsoft.com/office/officeart/2008/layout/NameandTitleOrganizationalChart"/>
    <dgm:cxn modelId="{5DC3C5BD-B6C0-4E54-847A-172F5E28A079}" type="presParOf" srcId="{4E1AE134-76D9-4484-841A-28D0B2E968BA}" destId="{14183F08-5090-4D02-9882-4AF8BDB11FD6}" srcOrd="0" destOrd="0" presId="urn:microsoft.com/office/officeart/2008/layout/NameandTitleOrganizationalChart"/>
    <dgm:cxn modelId="{89D83525-F446-48B2-9E43-215C26471984}" type="presParOf" srcId="{4E1AE134-76D9-4484-841A-28D0B2E968BA}" destId="{B14E29C6-F02A-47C5-9B2A-36501F270BEB}" srcOrd="1" destOrd="0" presId="urn:microsoft.com/office/officeart/2008/layout/NameandTitleOrganizationalChart"/>
    <dgm:cxn modelId="{BB9877A6-9C0C-4425-ADBD-63C20FD26B5C}" type="presParOf" srcId="{4E1AE134-76D9-4484-841A-28D0B2E968BA}" destId="{C71BA6B2-17BC-4923-B05D-291F40F48659}" srcOrd="2" destOrd="0" presId="urn:microsoft.com/office/officeart/2008/layout/NameandTitleOrganizationalChart"/>
    <dgm:cxn modelId="{5483B47D-AC00-4441-BAAA-B87482882BB0}" type="presParOf" srcId="{FB45F50F-710F-417C-BEEC-27426C7A6A67}" destId="{EBB6D7E5-A994-47A1-ADCF-406B57993E4F}" srcOrd="1" destOrd="0" presId="urn:microsoft.com/office/officeart/2008/layout/NameandTitleOrganizationalChart"/>
    <dgm:cxn modelId="{88AD3140-C596-4061-80EF-A08C8A9D33D7}" type="presParOf" srcId="{FB45F50F-710F-417C-BEEC-27426C7A6A67}" destId="{AE33BB33-B155-45B7-A840-35E0CC11657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C5524-D013-46CD-BA1F-7774B4CD169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5E6DB-CDD8-4BFF-94AC-9A942CB0832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1369614" y="596"/>
          <a:ext cx="839483" cy="839483"/>
        </a:xfrm>
        <a:prstGeom prst="ellipse">
          <a:avLst/>
        </a:prstGeom>
        <a:solidFill>
          <a:srgbClr val="8AB833">
            <a:tint val="70000"/>
            <a:lumMod val="104000"/>
          </a:srgbClr>
        </a:solidFill>
        <a:ln w="9525" cap="rnd" cmpd="sng" algn="ctr">
          <a:solidFill>
            <a:srgbClr val="8AB833">
              <a:shade val="90000"/>
            </a:srgbClr>
          </a:solidFill>
          <a:prstDash val="solid"/>
        </a:ln>
        <a:effectLst/>
      </dgm:spPr>
      <dgm:t>
        <a:bodyPr/>
        <a:lstStyle/>
        <a:p>
          <a:r>
            <a:rPr lang="sr-Latn-RS" dirty="0" smtClean="0">
              <a:solidFill>
                <a:srgbClr val="0989B1">
                  <a:lumMod val="7500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WP1</a:t>
          </a:r>
          <a:endParaRPr lang="en-US" dirty="0">
            <a:solidFill>
              <a:srgbClr val="0989B1">
                <a:lumMod val="75000"/>
              </a:srgbClr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9775C2C-1AB4-49C8-8BEC-D246B682ED6F}" type="parTrans" cxnId="{0FB5AC93-5A4F-413B-8AFB-BDF80AB4C3AD}">
      <dgm:prSet/>
      <dgm:spPr/>
      <dgm:t>
        <a:bodyPr/>
        <a:lstStyle/>
        <a:p>
          <a:endParaRPr lang="en-US"/>
        </a:p>
      </dgm:t>
    </dgm:pt>
    <dgm:pt modelId="{4CC2CBCB-A0C8-4136-A647-1391215A6DA9}" type="sibTrans" cxnId="{0FB5AC93-5A4F-413B-8AFB-BDF80AB4C3AD}">
      <dgm:prSet/>
      <dgm:spPr/>
      <dgm:t>
        <a:bodyPr/>
        <a:lstStyle/>
        <a:p>
          <a:endParaRPr lang="en-US"/>
        </a:p>
      </dgm:t>
    </dgm:pt>
    <dgm:pt modelId="{F01A6519-CE5C-43B0-94C7-8A3FBC4C995A}">
      <dgm:prSet phldrT="[Text]"/>
      <dgm:spPr>
        <a:xfrm>
          <a:off x="2041201" y="336389"/>
          <a:ext cx="1259225" cy="839903"/>
        </a:xfrm>
        <a:prstGeom prst="rect">
          <a:avLst/>
        </a:prstGeom>
        <a:solidFill>
          <a:srgbClr val="549E39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549E3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RS" dirty="0" smtClean="0">
              <a:solidFill>
                <a:srgbClr val="0989B1">
                  <a:lumMod val="7500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Issue</a:t>
          </a:r>
          <a:endParaRPr lang="en-US" dirty="0">
            <a:solidFill>
              <a:srgbClr val="0989B1">
                <a:lumMod val="75000"/>
              </a:srgbClr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1CA098F-0874-4E14-8DD5-DD3ABB59EE41}" type="parTrans" cxnId="{2DD0B19D-F338-4D30-8195-C31FAD432F72}">
      <dgm:prSet/>
      <dgm:spPr/>
      <dgm:t>
        <a:bodyPr/>
        <a:lstStyle/>
        <a:p>
          <a:endParaRPr lang="en-US"/>
        </a:p>
      </dgm:t>
    </dgm:pt>
    <dgm:pt modelId="{B28582FB-538D-48E1-8995-9449490789A4}" type="sibTrans" cxnId="{2DD0B19D-F338-4D30-8195-C31FAD432F72}">
      <dgm:prSet/>
      <dgm:spPr/>
      <dgm:t>
        <a:bodyPr/>
        <a:lstStyle/>
        <a:p>
          <a:endParaRPr lang="en-US"/>
        </a:p>
      </dgm:t>
    </dgm:pt>
    <dgm:pt modelId="{FAF92CE0-EFE7-4F1A-808F-EF893421652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3468324" y="596"/>
          <a:ext cx="839483" cy="839483"/>
        </a:xfrm>
        <a:prstGeom prst="ellipse">
          <a:avLst/>
        </a:prstGeom>
        <a:solidFill>
          <a:srgbClr val="4AB5C4">
            <a:tint val="70000"/>
            <a:lumMod val="104000"/>
          </a:srgbClr>
        </a:solidFill>
        <a:ln w="9525" cap="rnd" cmpd="sng" algn="ctr">
          <a:solidFill>
            <a:srgbClr val="4AB5C4">
              <a:shade val="90000"/>
            </a:srgbClr>
          </a:solidFill>
          <a:prstDash val="solid"/>
        </a:ln>
        <a:effectLst/>
      </dgm:spPr>
      <dgm:t>
        <a:bodyPr/>
        <a:lstStyle/>
        <a:p>
          <a:r>
            <a:rPr lang="sr-Latn-RS" dirty="0" smtClean="0">
              <a:solidFill>
                <a:srgbClr val="0989B1">
                  <a:lumMod val="7500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WP2</a:t>
          </a:r>
          <a:endParaRPr lang="en-US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09BD74FD-1229-4BC6-9E50-029805B7AF48}" type="parTrans" cxnId="{0150C53B-3A80-4805-ACA8-5E3DD65DEF52}">
      <dgm:prSet/>
      <dgm:spPr/>
      <dgm:t>
        <a:bodyPr/>
        <a:lstStyle/>
        <a:p>
          <a:endParaRPr lang="en-US"/>
        </a:p>
      </dgm:t>
    </dgm:pt>
    <dgm:pt modelId="{D7B7B45F-0176-44FD-87E8-3B575CEA9CA3}" type="sibTrans" cxnId="{0150C53B-3A80-4805-ACA8-5E3DD65DEF52}">
      <dgm:prSet/>
      <dgm:spPr/>
      <dgm:t>
        <a:bodyPr/>
        <a:lstStyle/>
        <a:p>
          <a:endParaRPr lang="en-US"/>
        </a:p>
      </dgm:t>
    </dgm:pt>
    <dgm:pt modelId="{250C5546-761E-4A13-B5B7-504D73A35073}">
      <dgm:prSet phldrT="[Text]"/>
      <dgm:spPr>
        <a:xfrm>
          <a:off x="2041201" y="1176293"/>
          <a:ext cx="1259225" cy="839903"/>
        </a:xfrm>
        <a:prstGeom prst="rect">
          <a:avLst/>
        </a:prstGeom>
        <a:solidFill>
          <a:srgbClr val="549E39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549E3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RS" dirty="0" smtClean="0">
              <a:solidFill>
                <a:srgbClr val="0989B1">
                  <a:lumMod val="7500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Documents</a:t>
          </a:r>
          <a:endParaRPr lang="en-US" dirty="0">
            <a:solidFill>
              <a:srgbClr val="0989B1">
                <a:lumMod val="75000"/>
              </a:srgbClr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4580B9B2-3FA5-4B08-9C9D-91AC7EED33A2}" type="parTrans" cxnId="{EB9542A3-1F25-4435-97C5-2854F2EFD1AD}">
      <dgm:prSet/>
      <dgm:spPr/>
      <dgm:t>
        <a:bodyPr/>
        <a:lstStyle/>
        <a:p>
          <a:endParaRPr lang="en-US"/>
        </a:p>
      </dgm:t>
    </dgm:pt>
    <dgm:pt modelId="{13CA4E7E-7F17-42C0-8C6F-F1E86C5EE852}" type="sibTrans" cxnId="{EB9542A3-1F25-4435-97C5-2854F2EFD1AD}">
      <dgm:prSet/>
      <dgm:spPr/>
      <dgm:t>
        <a:bodyPr/>
        <a:lstStyle/>
        <a:p>
          <a:endParaRPr lang="en-US"/>
        </a:p>
      </dgm:t>
    </dgm:pt>
    <dgm:pt modelId="{15A22BA4-8DF2-471D-B5B7-DD0655BB62F2}">
      <dgm:prSet phldrT="[Text]"/>
      <dgm:spPr>
        <a:xfrm>
          <a:off x="2041201" y="2016196"/>
          <a:ext cx="1259225" cy="839903"/>
        </a:xfrm>
        <a:prstGeom prst="rect">
          <a:avLst/>
        </a:prstGeom>
        <a:solidFill>
          <a:srgbClr val="549E39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549E3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RS" dirty="0" smtClean="0">
              <a:solidFill>
                <a:srgbClr val="0989B1">
                  <a:lumMod val="7500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Calendar</a:t>
          </a:r>
          <a:endParaRPr lang="en-US" dirty="0">
            <a:solidFill>
              <a:srgbClr val="0989B1">
                <a:lumMod val="75000"/>
              </a:srgbClr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91BBB12-BC81-4374-9839-0D2B74CFCE52}" type="parTrans" cxnId="{E0F91FD2-2E8F-4081-9C22-146E30EF766B}">
      <dgm:prSet/>
      <dgm:spPr/>
      <dgm:t>
        <a:bodyPr/>
        <a:lstStyle/>
        <a:p>
          <a:endParaRPr lang="en-US"/>
        </a:p>
      </dgm:t>
    </dgm:pt>
    <dgm:pt modelId="{FD97477B-F703-4951-80CA-55C5BB852D4C}" type="sibTrans" cxnId="{E0F91FD2-2E8F-4081-9C22-146E30EF766B}">
      <dgm:prSet/>
      <dgm:spPr/>
      <dgm:t>
        <a:bodyPr/>
        <a:lstStyle/>
        <a:p>
          <a:endParaRPr lang="en-US"/>
        </a:p>
      </dgm:t>
    </dgm:pt>
    <dgm:pt modelId="{1F9FAD21-2080-4739-A8D5-BA922E42E28C}">
      <dgm:prSet phldrT="[Text]"/>
      <dgm:spPr>
        <a:xfrm>
          <a:off x="2041201" y="2856100"/>
          <a:ext cx="1259225" cy="839903"/>
        </a:xfrm>
        <a:prstGeom prst="rect">
          <a:avLst/>
        </a:prstGeom>
        <a:solidFill>
          <a:srgbClr val="549E39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549E3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RS" dirty="0" smtClean="0">
              <a:solidFill>
                <a:srgbClr val="0989B1">
                  <a:lumMod val="7500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Meeting</a:t>
          </a:r>
          <a:endParaRPr lang="en-US" dirty="0">
            <a:solidFill>
              <a:srgbClr val="0989B1">
                <a:lumMod val="75000"/>
              </a:srgbClr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AF0C9C34-9BB8-4CCB-8645-82D055501C44}" type="parTrans" cxnId="{CF23278C-5921-48D3-BB4B-AEDA3777F14C}">
      <dgm:prSet/>
      <dgm:spPr/>
      <dgm:t>
        <a:bodyPr/>
        <a:lstStyle/>
        <a:p>
          <a:endParaRPr lang="en-US"/>
        </a:p>
      </dgm:t>
    </dgm:pt>
    <dgm:pt modelId="{18CC2C39-7344-438B-9B62-123E351A7D97}" type="sibTrans" cxnId="{CF23278C-5921-48D3-BB4B-AEDA3777F14C}">
      <dgm:prSet/>
      <dgm:spPr/>
      <dgm:t>
        <a:bodyPr/>
        <a:lstStyle/>
        <a:p>
          <a:endParaRPr lang="en-US"/>
        </a:p>
      </dgm:t>
    </dgm:pt>
    <dgm:pt modelId="{4995246D-E0B2-4FC4-B7B9-B30A6E0E080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139911" y="336389"/>
          <a:ext cx="1259225" cy="839903"/>
        </a:xfrm>
        <a:prstGeom prst="rect">
          <a:avLst/>
        </a:prstGeom>
        <a:solidFill>
          <a:srgbClr val="0989B1">
            <a:tint val="70000"/>
            <a:lumMod val="104000"/>
          </a:srgbClr>
        </a:solidFill>
        <a:ln w="9525" cap="rnd" cmpd="sng" algn="ctr">
          <a:solidFill>
            <a:srgbClr val="0989B1">
              <a:shade val="90000"/>
            </a:srgbClr>
          </a:solidFill>
          <a:prstDash val="solid"/>
        </a:ln>
        <a:effectLst/>
      </dgm:spPr>
      <dgm:t>
        <a:bodyPr/>
        <a:lstStyle/>
        <a:p>
          <a:r>
            <a:rPr lang="sr-Latn-RS" sz="1200" dirty="0" smtClean="0">
              <a:solidFill>
                <a:sysClr val="window" lastClr="FFFFFF"/>
              </a:solidFill>
              <a:latin typeface="Bookman Old Style" panose="02050604050505020204" pitchFamily="18" charset="0"/>
              <a:ea typeface="+mn-ea"/>
              <a:cs typeface="+mn-cs"/>
            </a:rPr>
            <a:t>Issue</a:t>
          </a:r>
          <a:endParaRPr lang="en-US" sz="1200" dirty="0">
            <a:solidFill>
              <a:sysClr val="window" lastClr="FFFFFF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65F5ECE-5D43-43E1-9211-F165DBBEB797}" type="parTrans" cxnId="{FE966C0F-1497-491E-ADD3-36E216BEE130}">
      <dgm:prSet/>
      <dgm:spPr/>
      <dgm:t>
        <a:bodyPr/>
        <a:lstStyle/>
        <a:p>
          <a:endParaRPr lang="en-US"/>
        </a:p>
      </dgm:t>
    </dgm:pt>
    <dgm:pt modelId="{8F026276-C865-41BF-B879-BB74316703E1}" type="sibTrans" cxnId="{FE966C0F-1497-491E-ADD3-36E216BEE130}">
      <dgm:prSet/>
      <dgm:spPr/>
      <dgm:t>
        <a:bodyPr/>
        <a:lstStyle/>
        <a:p>
          <a:endParaRPr lang="en-US"/>
        </a:p>
      </dgm:t>
    </dgm:pt>
    <dgm:pt modelId="{9FAE47EE-22F9-4FE9-86E2-7ACE5BC2C9F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139911" y="1176293"/>
          <a:ext cx="1259225" cy="839903"/>
        </a:xfrm>
        <a:prstGeom prst="rect">
          <a:avLst/>
        </a:prstGeom>
        <a:solidFill>
          <a:srgbClr val="0989B1">
            <a:tint val="70000"/>
            <a:lumMod val="104000"/>
          </a:srgbClr>
        </a:solidFill>
        <a:ln w="9525" cap="rnd" cmpd="sng" algn="ctr">
          <a:solidFill>
            <a:srgbClr val="0989B1">
              <a:shade val="90000"/>
            </a:srgbClr>
          </a:solidFill>
          <a:prstDash val="solid"/>
        </a:ln>
        <a:effectLst/>
      </dgm:spPr>
      <dgm:t>
        <a:bodyPr/>
        <a:lstStyle/>
        <a:p>
          <a:r>
            <a:rPr lang="sr-Latn-RS" sz="1200" dirty="0" smtClean="0">
              <a:solidFill>
                <a:sysClr val="window" lastClr="FFFFFF"/>
              </a:solidFill>
              <a:latin typeface="Bookman Old Style" panose="02050604050505020204" pitchFamily="18" charset="0"/>
              <a:ea typeface="+mn-ea"/>
              <a:cs typeface="+mn-cs"/>
            </a:rPr>
            <a:t>Documents</a:t>
          </a:r>
          <a:endParaRPr lang="en-US" sz="1200" dirty="0">
            <a:solidFill>
              <a:sysClr val="window" lastClr="FFFFFF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207D31DB-C446-4724-9E43-1F039CF92241}" type="parTrans" cxnId="{1D3B5757-A074-4B59-90D9-F876C61A6A01}">
      <dgm:prSet/>
      <dgm:spPr/>
      <dgm:t>
        <a:bodyPr/>
        <a:lstStyle/>
        <a:p>
          <a:endParaRPr lang="en-US"/>
        </a:p>
      </dgm:t>
    </dgm:pt>
    <dgm:pt modelId="{53B46872-2E8C-4CB8-B119-B978227FAF50}" type="sibTrans" cxnId="{1D3B5757-A074-4B59-90D9-F876C61A6A01}">
      <dgm:prSet/>
      <dgm:spPr/>
      <dgm:t>
        <a:bodyPr/>
        <a:lstStyle/>
        <a:p>
          <a:endParaRPr lang="en-US"/>
        </a:p>
      </dgm:t>
    </dgm:pt>
    <dgm:pt modelId="{23C9AAC8-FEB3-416D-B6E6-D7A8515B997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139911" y="2016196"/>
          <a:ext cx="1259225" cy="839903"/>
        </a:xfrm>
        <a:prstGeom prst="rect">
          <a:avLst/>
        </a:prstGeom>
        <a:solidFill>
          <a:srgbClr val="0989B1">
            <a:tint val="70000"/>
            <a:lumMod val="104000"/>
          </a:srgbClr>
        </a:solidFill>
        <a:ln w="9525" cap="rnd" cmpd="sng" algn="ctr">
          <a:solidFill>
            <a:srgbClr val="0989B1">
              <a:shade val="90000"/>
            </a:srgbClr>
          </a:solidFill>
          <a:prstDash val="solid"/>
        </a:ln>
        <a:effectLst/>
      </dgm:spPr>
      <dgm:t>
        <a:bodyPr/>
        <a:lstStyle/>
        <a:p>
          <a:r>
            <a:rPr lang="sr-Latn-RS" sz="1200" dirty="0" smtClean="0">
              <a:solidFill>
                <a:sysClr val="window" lastClr="FFFFFF"/>
              </a:solidFill>
              <a:latin typeface="Bookman Old Style" panose="02050604050505020204" pitchFamily="18" charset="0"/>
              <a:ea typeface="+mn-ea"/>
              <a:cs typeface="+mn-cs"/>
            </a:rPr>
            <a:t>Calendar</a:t>
          </a:r>
          <a:endParaRPr lang="en-US" sz="1200" dirty="0">
            <a:solidFill>
              <a:sysClr val="window" lastClr="FFFFFF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9D8C796-ABEE-4380-BDAE-9F8F25EE48D9}" type="parTrans" cxnId="{8F900CEC-F8F1-41AB-AC88-79BA710BC724}">
      <dgm:prSet/>
      <dgm:spPr/>
      <dgm:t>
        <a:bodyPr/>
        <a:lstStyle/>
        <a:p>
          <a:endParaRPr lang="en-US"/>
        </a:p>
      </dgm:t>
    </dgm:pt>
    <dgm:pt modelId="{83E4CBEC-1848-4896-A2F3-A18F30DAAF70}" type="sibTrans" cxnId="{8F900CEC-F8F1-41AB-AC88-79BA710BC724}">
      <dgm:prSet/>
      <dgm:spPr/>
      <dgm:t>
        <a:bodyPr/>
        <a:lstStyle/>
        <a:p>
          <a:endParaRPr lang="en-US"/>
        </a:p>
      </dgm:t>
    </dgm:pt>
    <dgm:pt modelId="{AB167623-E86B-46A8-BFD0-C1EF80DB404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139911" y="2856100"/>
          <a:ext cx="1259225" cy="839903"/>
        </a:xfrm>
        <a:prstGeom prst="rect">
          <a:avLst/>
        </a:prstGeom>
        <a:solidFill>
          <a:srgbClr val="0989B1">
            <a:tint val="70000"/>
            <a:lumMod val="104000"/>
          </a:srgbClr>
        </a:solidFill>
        <a:ln w="9525" cap="rnd" cmpd="sng" algn="ctr">
          <a:solidFill>
            <a:srgbClr val="0989B1">
              <a:shade val="90000"/>
            </a:srgbClr>
          </a:solidFill>
          <a:prstDash val="solid"/>
        </a:ln>
        <a:effectLst/>
      </dgm:spPr>
      <dgm:t>
        <a:bodyPr/>
        <a:lstStyle/>
        <a:p>
          <a:r>
            <a:rPr lang="sr-Latn-RS" sz="1200" dirty="0" smtClean="0">
              <a:solidFill>
                <a:sysClr val="window" lastClr="FFFFFF"/>
              </a:solidFill>
              <a:latin typeface="Bookman Old Style" panose="02050604050505020204" pitchFamily="18" charset="0"/>
              <a:ea typeface="+mn-ea"/>
              <a:cs typeface="+mn-cs"/>
            </a:rPr>
            <a:t>Meeting</a:t>
          </a:r>
          <a:endParaRPr lang="en-US" sz="1200" dirty="0">
            <a:solidFill>
              <a:sysClr val="window" lastClr="FFFFFF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C8B920CC-874A-4160-BE8E-CD6E5DB9B4C0}" type="parTrans" cxnId="{1FC9ABC3-CF15-4304-A686-1E97342483B2}">
      <dgm:prSet/>
      <dgm:spPr/>
      <dgm:t>
        <a:bodyPr/>
        <a:lstStyle/>
        <a:p>
          <a:endParaRPr lang="en-US"/>
        </a:p>
      </dgm:t>
    </dgm:pt>
    <dgm:pt modelId="{AAA5F79E-E4B0-44ED-BBCF-56ED6FEDF4DA}" type="sibTrans" cxnId="{1FC9ABC3-CF15-4304-A686-1E97342483B2}">
      <dgm:prSet/>
      <dgm:spPr/>
      <dgm:t>
        <a:bodyPr/>
        <a:lstStyle/>
        <a:p>
          <a:endParaRPr lang="en-US"/>
        </a:p>
      </dgm:t>
    </dgm:pt>
    <dgm:pt modelId="{95CB14C2-A35F-40F9-BAAD-8C95C3434444}">
      <dgm:prSet phldrT="[Text]"/>
      <dgm:spPr>
        <a:xfrm>
          <a:off x="2041201" y="3696004"/>
          <a:ext cx="1259225" cy="839903"/>
        </a:xfrm>
        <a:prstGeom prst="rect">
          <a:avLst/>
        </a:prstGeom>
        <a:solidFill>
          <a:srgbClr val="549E39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549E3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RS" dirty="0" smtClean="0">
              <a:solidFill>
                <a:srgbClr val="0989B1">
                  <a:lumMod val="75000"/>
                </a:srgbClr>
              </a:solidFill>
              <a:latin typeface="Bookman Old Style" panose="02050604050505020204" pitchFamily="18" charset="0"/>
              <a:ea typeface="+mn-ea"/>
              <a:cs typeface="+mn-cs"/>
            </a:rPr>
            <a:t>Activity</a:t>
          </a:r>
          <a:endParaRPr lang="en-US" dirty="0">
            <a:solidFill>
              <a:srgbClr val="0989B1">
                <a:lumMod val="75000"/>
              </a:srgbClr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45D63DDF-E69D-4C0B-9152-EFB6B7A39A60}" type="parTrans" cxnId="{339EC64E-A3B0-4297-A206-3B55995B41FB}">
      <dgm:prSet/>
      <dgm:spPr/>
      <dgm:t>
        <a:bodyPr/>
        <a:lstStyle/>
        <a:p>
          <a:endParaRPr lang="en-US"/>
        </a:p>
      </dgm:t>
    </dgm:pt>
    <dgm:pt modelId="{ADA242D8-FA88-4EBB-A015-4C6F42632955}" type="sibTrans" cxnId="{339EC64E-A3B0-4297-A206-3B55995B41FB}">
      <dgm:prSet/>
      <dgm:spPr/>
      <dgm:t>
        <a:bodyPr/>
        <a:lstStyle/>
        <a:p>
          <a:endParaRPr lang="en-US"/>
        </a:p>
      </dgm:t>
    </dgm:pt>
    <dgm:pt modelId="{907A21A6-0B41-4E48-9259-FEECF488D2D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139911" y="3696004"/>
          <a:ext cx="1259225" cy="839903"/>
        </a:xfrm>
        <a:prstGeom prst="rect">
          <a:avLst/>
        </a:prstGeom>
        <a:solidFill>
          <a:srgbClr val="0989B1">
            <a:tint val="70000"/>
            <a:lumMod val="104000"/>
          </a:srgbClr>
        </a:solidFill>
        <a:ln w="9525" cap="rnd" cmpd="sng" algn="ctr">
          <a:solidFill>
            <a:srgbClr val="0989B1">
              <a:shade val="90000"/>
            </a:srgbClr>
          </a:solidFill>
          <a:prstDash val="solid"/>
        </a:ln>
        <a:effectLst/>
      </dgm:spPr>
      <dgm:t>
        <a:bodyPr/>
        <a:lstStyle/>
        <a:p>
          <a:r>
            <a:rPr lang="sr-Latn-RS" sz="1200" dirty="0" smtClean="0">
              <a:solidFill>
                <a:sysClr val="window" lastClr="FFFFFF"/>
              </a:solidFill>
              <a:latin typeface="Bookman Old Style" panose="02050604050505020204" pitchFamily="18" charset="0"/>
              <a:ea typeface="+mn-ea"/>
              <a:cs typeface="+mn-cs"/>
            </a:rPr>
            <a:t>Activity</a:t>
          </a:r>
          <a:endParaRPr lang="en-US" sz="1200" dirty="0">
            <a:solidFill>
              <a:sysClr val="window" lastClr="FFFFFF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9B475C8B-5D43-4F0A-99C1-D7916D92D320}" type="parTrans" cxnId="{5F402512-5808-4B74-9FF4-9793898812E2}">
      <dgm:prSet/>
      <dgm:spPr/>
      <dgm:t>
        <a:bodyPr/>
        <a:lstStyle/>
        <a:p>
          <a:endParaRPr lang="en-US"/>
        </a:p>
      </dgm:t>
    </dgm:pt>
    <dgm:pt modelId="{C8495049-4200-4F58-A9CE-E902D5A94846}" type="sibTrans" cxnId="{5F402512-5808-4B74-9FF4-9793898812E2}">
      <dgm:prSet/>
      <dgm:spPr/>
      <dgm:t>
        <a:bodyPr/>
        <a:lstStyle/>
        <a:p>
          <a:endParaRPr lang="en-US"/>
        </a:p>
      </dgm:t>
    </dgm:pt>
    <dgm:pt modelId="{7F7F2553-6F20-4AF0-92B4-9AC0A44C1A60}" type="pres">
      <dgm:prSet presAssocID="{98DC5524-D013-46CD-BA1F-7774B4CD169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9C59B05-C024-47FE-8EFC-C6BAF10495C4}" type="pres">
      <dgm:prSet presAssocID="{9205E6DB-CDD8-4BFF-94AC-9A942CB0832B}" presName="posSpace" presStyleCnt="0"/>
      <dgm:spPr/>
    </dgm:pt>
    <dgm:pt modelId="{02995D91-33D8-4A51-8F57-0A7F33D54FA1}" type="pres">
      <dgm:prSet presAssocID="{9205E6DB-CDD8-4BFF-94AC-9A942CB0832B}" presName="vertFlow" presStyleCnt="0"/>
      <dgm:spPr/>
    </dgm:pt>
    <dgm:pt modelId="{38EE5427-1DC8-4046-8FC6-80488D5AFAE6}" type="pres">
      <dgm:prSet presAssocID="{9205E6DB-CDD8-4BFF-94AC-9A942CB0832B}" presName="topSpace" presStyleCnt="0"/>
      <dgm:spPr/>
    </dgm:pt>
    <dgm:pt modelId="{44FB2F25-15CC-47A4-AB78-C95CA2C1B491}" type="pres">
      <dgm:prSet presAssocID="{9205E6DB-CDD8-4BFF-94AC-9A942CB0832B}" presName="firstComp" presStyleCnt="0"/>
      <dgm:spPr/>
    </dgm:pt>
    <dgm:pt modelId="{6BA66E56-EFBE-40B7-865D-926F10F0DFE3}" type="pres">
      <dgm:prSet presAssocID="{9205E6DB-CDD8-4BFF-94AC-9A942CB0832B}" presName="firstChild" presStyleLbl="bgAccFollowNode1" presStyleIdx="0" presStyleCnt="10"/>
      <dgm:spPr/>
      <dgm:t>
        <a:bodyPr/>
        <a:lstStyle/>
        <a:p>
          <a:endParaRPr lang="en-US"/>
        </a:p>
      </dgm:t>
    </dgm:pt>
    <dgm:pt modelId="{82340EE5-697C-49E5-AFD2-34E1384A57DB}" type="pres">
      <dgm:prSet presAssocID="{9205E6DB-CDD8-4BFF-94AC-9A942CB0832B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E6DE5-1412-43EA-8CB6-7EF6D1F7D8C0}" type="pres">
      <dgm:prSet presAssocID="{250C5546-761E-4A13-B5B7-504D73A35073}" presName="comp" presStyleCnt="0"/>
      <dgm:spPr/>
    </dgm:pt>
    <dgm:pt modelId="{623216DE-129E-47B3-AD40-37EB2A546896}" type="pres">
      <dgm:prSet presAssocID="{250C5546-761E-4A13-B5B7-504D73A35073}" presName="child" presStyleLbl="bgAccFollowNode1" presStyleIdx="1" presStyleCnt="10"/>
      <dgm:spPr/>
      <dgm:t>
        <a:bodyPr/>
        <a:lstStyle/>
        <a:p>
          <a:endParaRPr lang="en-US"/>
        </a:p>
      </dgm:t>
    </dgm:pt>
    <dgm:pt modelId="{A2725DE4-5F49-497F-9C9B-8B671D49AAE3}" type="pres">
      <dgm:prSet presAssocID="{250C5546-761E-4A13-B5B7-504D73A35073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C81AA-6E7E-4C10-AFC6-B994D2B39DE2}" type="pres">
      <dgm:prSet presAssocID="{15A22BA4-8DF2-471D-B5B7-DD0655BB62F2}" presName="comp" presStyleCnt="0"/>
      <dgm:spPr/>
    </dgm:pt>
    <dgm:pt modelId="{120BE9E8-30D7-4850-845A-2728EE37B5E1}" type="pres">
      <dgm:prSet presAssocID="{15A22BA4-8DF2-471D-B5B7-DD0655BB62F2}" presName="child" presStyleLbl="bgAccFollowNode1" presStyleIdx="2" presStyleCnt="10"/>
      <dgm:spPr/>
      <dgm:t>
        <a:bodyPr/>
        <a:lstStyle/>
        <a:p>
          <a:endParaRPr lang="en-US"/>
        </a:p>
      </dgm:t>
    </dgm:pt>
    <dgm:pt modelId="{5B42215C-B5A9-4CDD-A7BA-48AE8EE9D70A}" type="pres">
      <dgm:prSet presAssocID="{15A22BA4-8DF2-471D-B5B7-DD0655BB62F2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38B1F-1B43-4D76-8A9B-35DAB742ABF2}" type="pres">
      <dgm:prSet presAssocID="{1F9FAD21-2080-4739-A8D5-BA922E42E28C}" presName="comp" presStyleCnt="0"/>
      <dgm:spPr/>
    </dgm:pt>
    <dgm:pt modelId="{E83440F1-4FB4-44C3-920E-A17E2FFC25C4}" type="pres">
      <dgm:prSet presAssocID="{1F9FAD21-2080-4739-A8D5-BA922E42E28C}" presName="child" presStyleLbl="bgAccFollowNode1" presStyleIdx="3" presStyleCnt="10"/>
      <dgm:spPr/>
      <dgm:t>
        <a:bodyPr/>
        <a:lstStyle/>
        <a:p>
          <a:endParaRPr lang="en-US"/>
        </a:p>
      </dgm:t>
    </dgm:pt>
    <dgm:pt modelId="{61F31B01-CC83-441B-BA9A-4D8A215C8633}" type="pres">
      <dgm:prSet presAssocID="{1F9FAD21-2080-4739-A8D5-BA922E42E28C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DFF6F-B911-46B4-B0D8-D5441D792E08}" type="pres">
      <dgm:prSet presAssocID="{95CB14C2-A35F-40F9-BAAD-8C95C3434444}" presName="comp" presStyleCnt="0"/>
      <dgm:spPr/>
    </dgm:pt>
    <dgm:pt modelId="{DDB7CF12-EF3F-4084-A447-034C5FBB60AD}" type="pres">
      <dgm:prSet presAssocID="{95CB14C2-A35F-40F9-BAAD-8C95C3434444}" presName="child" presStyleLbl="bgAccFollowNode1" presStyleIdx="4" presStyleCnt="10"/>
      <dgm:spPr/>
      <dgm:t>
        <a:bodyPr/>
        <a:lstStyle/>
        <a:p>
          <a:endParaRPr lang="en-US"/>
        </a:p>
      </dgm:t>
    </dgm:pt>
    <dgm:pt modelId="{0307DCE8-B4FD-4B6C-8C9F-52CA0EECE1AB}" type="pres">
      <dgm:prSet presAssocID="{95CB14C2-A35F-40F9-BAAD-8C95C3434444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B8746-687E-4441-AEF9-725D8400CAFA}" type="pres">
      <dgm:prSet presAssocID="{9205E6DB-CDD8-4BFF-94AC-9A942CB0832B}" presName="negSpace" presStyleCnt="0"/>
      <dgm:spPr/>
    </dgm:pt>
    <dgm:pt modelId="{E1CBC5E4-76FD-4258-9786-B7A0F85ACC6D}" type="pres">
      <dgm:prSet presAssocID="{9205E6DB-CDD8-4BFF-94AC-9A942CB0832B}" presName="circle" presStyleLbl="node1" presStyleIdx="0" presStyleCnt="2"/>
      <dgm:spPr/>
      <dgm:t>
        <a:bodyPr/>
        <a:lstStyle/>
        <a:p>
          <a:endParaRPr lang="en-US"/>
        </a:p>
      </dgm:t>
    </dgm:pt>
    <dgm:pt modelId="{F925C5FC-E11F-414F-A179-3236A981B30A}" type="pres">
      <dgm:prSet presAssocID="{4CC2CBCB-A0C8-4136-A647-1391215A6DA9}" presName="transSpace" presStyleCnt="0"/>
      <dgm:spPr/>
    </dgm:pt>
    <dgm:pt modelId="{B37469C7-621B-4456-AAA0-C4A59932DB6D}" type="pres">
      <dgm:prSet presAssocID="{FAF92CE0-EFE7-4F1A-808F-EF8934216522}" presName="posSpace" presStyleCnt="0"/>
      <dgm:spPr/>
    </dgm:pt>
    <dgm:pt modelId="{9D6231FA-15BC-4940-8AF6-55F466F1861B}" type="pres">
      <dgm:prSet presAssocID="{FAF92CE0-EFE7-4F1A-808F-EF8934216522}" presName="vertFlow" presStyleCnt="0"/>
      <dgm:spPr/>
    </dgm:pt>
    <dgm:pt modelId="{FB0D4C30-8F26-46CA-A9EF-21D5B16D339F}" type="pres">
      <dgm:prSet presAssocID="{FAF92CE0-EFE7-4F1A-808F-EF8934216522}" presName="topSpace" presStyleCnt="0"/>
      <dgm:spPr/>
    </dgm:pt>
    <dgm:pt modelId="{9B070433-E789-424E-8F1D-97F6637FEF20}" type="pres">
      <dgm:prSet presAssocID="{FAF92CE0-EFE7-4F1A-808F-EF8934216522}" presName="firstComp" presStyleCnt="0"/>
      <dgm:spPr/>
    </dgm:pt>
    <dgm:pt modelId="{A0DA31F8-8B25-4B00-93C4-A55043D3A73F}" type="pres">
      <dgm:prSet presAssocID="{FAF92CE0-EFE7-4F1A-808F-EF8934216522}" presName="firstChild" presStyleLbl="bgAccFollowNode1" presStyleIdx="5" presStyleCnt="10"/>
      <dgm:spPr/>
      <dgm:t>
        <a:bodyPr/>
        <a:lstStyle/>
        <a:p>
          <a:endParaRPr lang="en-US"/>
        </a:p>
      </dgm:t>
    </dgm:pt>
    <dgm:pt modelId="{4C72850E-26A1-4CDE-9C56-29DE3C29C95A}" type="pres">
      <dgm:prSet presAssocID="{FAF92CE0-EFE7-4F1A-808F-EF8934216522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AAF5F-299A-4444-84E8-908EFF183C6B}" type="pres">
      <dgm:prSet presAssocID="{9FAE47EE-22F9-4FE9-86E2-7ACE5BC2C9FE}" presName="comp" presStyleCnt="0"/>
      <dgm:spPr/>
    </dgm:pt>
    <dgm:pt modelId="{076EE8B9-6A56-453B-9304-936A7EC131FF}" type="pres">
      <dgm:prSet presAssocID="{9FAE47EE-22F9-4FE9-86E2-7ACE5BC2C9FE}" presName="child" presStyleLbl="bgAccFollowNode1" presStyleIdx="6" presStyleCnt="10"/>
      <dgm:spPr/>
      <dgm:t>
        <a:bodyPr/>
        <a:lstStyle/>
        <a:p>
          <a:endParaRPr lang="en-US"/>
        </a:p>
      </dgm:t>
    </dgm:pt>
    <dgm:pt modelId="{A9840475-D281-477C-B7AB-B769EECEE413}" type="pres">
      <dgm:prSet presAssocID="{9FAE47EE-22F9-4FE9-86E2-7ACE5BC2C9FE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777FE-07D4-4E7E-906D-0BDA713585AC}" type="pres">
      <dgm:prSet presAssocID="{23C9AAC8-FEB3-416D-B6E6-D7A8515B9970}" presName="comp" presStyleCnt="0"/>
      <dgm:spPr/>
    </dgm:pt>
    <dgm:pt modelId="{5C03ECBF-260A-46F4-B45E-5954E8D3A006}" type="pres">
      <dgm:prSet presAssocID="{23C9AAC8-FEB3-416D-B6E6-D7A8515B9970}" presName="child" presStyleLbl="bgAccFollowNode1" presStyleIdx="7" presStyleCnt="10"/>
      <dgm:spPr/>
      <dgm:t>
        <a:bodyPr/>
        <a:lstStyle/>
        <a:p>
          <a:endParaRPr lang="en-US"/>
        </a:p>
      </dgm:t>
    </dgm:pt>
    <dgm:pt modelId="{A93547C9-B2DF-4901-98E8-7DD4FA16D8D2}" type="pres">
      <dgm:prSet presAssocID="{23C9AAC8-FEB3-416D-B6E6-D7A8515B9970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438E7-51FB-4062-9753-1EEDFD3B6C6C}" type="pres">
      <dgm:prSet presAssocID="{AB167623-E86B-46A8-BFD0-C1EF80DB404C}" presName="comp" presStyleCnt="0"/>
      <dgm:spPr/>
    </dgm:pt>
    <dgm:pt modelId="{B73E9B36-8B18-4813-B351-4D4E82D0DA50}" type="pres">
      <dgm:prSet presAssocID="{AB167623-E86B-46A8-BFD0-C1EF80DB404C}" presName="child" presStyleLbl="bgAccFollowNode1" presStyleIdx="8" presStyleCnt="10"/>
      <dgm:spPr/>
      <dgm:t>
        <a:bodyPr/>
        <a:lstStyle/>
        <a:p>
          <a:endParaRPr lang="en-US"/>
        </a:p>
      </dgm:t>
    </dgm:pt>
    <dgm:pt modelId="{ABA69C97-E17C-4366-B075-B7E8D4CE4F82}" type="pres">
      <dgm:prSet presAssocID="{AB167623-E86B-46A8-BFD0-C1EF80DB404C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5C80-0164-424A-9501-563CD79598BE}" type="pres">
      <dgm:prSet presAssocID="{907A21A6-0B41-4E48-9259-FEECF488D2DF}" presName="comp" presStyleCnt="0"/>
      <dgm:spPr/>
    </dgm:pt>
    <dgm:pt modelId="{4E1128C8-5006-4AAD-96D4-E9674428E295}" type="pres">
      <dgm:prSet presAssocID="{907A21A6-0B41-4E48-9259-FEECF488D2DF}" presName="child" presStyleLbl="bgAccFollowNode1" presStyleIdx="9" presStyleCnt="10"/>
      <dgm:spPr/>
      <dgm:t>
        <a:bodyPr/>
        <a:lstStyle/>
        <a:p>
          <a:endParaRPr lang="en-US"/>
        </a:p>
      </dgm:t>
    </dgm:pt>
    <dgm:pt modelId="{DA0A6B29-8FD3-4CF0-8CAE-220A8B9BE8C3}" type="pres">
      <dgm:prSet presAssocID="{907A21A6-0B41-4E48-9259-FEECF488D2DF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4A7A8-9A3A-4E8C-A8C8-E306FCAD3F6E}" type="pres">
      <dgm:prSet presAssocID="{FAF92CE0-EFE7-4F1A-808F-EF8934216522}" presName="negSpace" presStyleCnt="0"/>
      <dgm:spPr/>
    </dgm:pt>
    <dgm:pt modelId="{70004F24-FA07-465B-986A-FBA995AE0E7D}" type="pres">
      <dgm:prSet presAssocID="{FAF92CE0-EFE7-4F1A-808F-EF893421652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7A70A6F0-7C5C-4EF0-8758-017C3113FF4A}" type="presOf" srcId="{23C9AAC8-FEB3-416D-B6E6-D7A8515B9970}" destId="{A93547C9-B2DF-4901-98E8-7DD4FA16D8D2}" srcOrd="1" destOrd="0" presId="urn:microsoft.com/office/officeart/2005/8/layout/hList9"/>
    <dgm:cxn modelId="{0FB5AC93-5A4F-413B-8AFB-BDF80AB4C3AD}" srcId="{98DC5524-D013-46CD-BA1F-7774B4CD169B}" destId="{9205E6DB-CDD8-4BFF-94AC-9A942CB0832B}" srcOrd="0" destOrd="0" parTransId="{89775C2C-1AB4-49C8-8BEC-D246B682ED6F}" sibTransId="{4CC2CBCB-A0C8-4136-A647-1391215A6DA9}"/>
    <dgm:cxn modelId="{A25EF4D3-7B61-42FF-AE89-7B1B9CF9ACB0}" type="presOf" srcId="{AB167623-E86B-46A8-BFD0-C1EF80DB404C}" destId="{ABA69C97-E17C-4366-B075-B7E8D4CE4F82}" srcOrd="1" destOrd="0" presId="urn:microsoft.com/office/officeart/2005/8/layout/hList9"/>
    <dgm:cxn modelId="{8DA1DF20-FFDF-4543-98DC-B45D7122E625}" type="presOf" srcId="{9FAE47EE-22F9-4FE9-86E2-7ACE5BC2C9FE}" destId="{076EE8B9-6A56-453B-9304-936A7EC131FF}" srcOrd="0" destOrd="0" presId="urn:microsoft.com/office/officeart/2005/8/layout/hList9"/>
    <dgm:cxn modelId="{0527D673-7B4B-46DC-AF77-225B2599D7C2}" type="presOf" srcId="{907A21A6-0B41-4E48-9259-FEECF488D2DF}" destId="{DA0A6B29-8FD3-4CF0-8CAE-220A8B9BE8C3}" srcOrd="1" destOrd="0" presId="urn:microsoft.com/office/officeart/2005/8/layout/hList9"/>
    <dgm:cxn modelId="{0150C53B-3A80-4805-ACA8-5E3DD65DEF52}" srcId="{98DC5524-D013-46CD-BA1F-7774B4CD169B}" destId="{FAF92CE0-EFE7-4F1A-808F-EF8934216522}" srcOrd="1" destOrd="0" parTransId="{09BD74FD-1229-4BC6-9E50-029805B7AF48}" sibTransId="{D7B7B45F-0176-44FD-87E8-3B575CEA9CA3}"/>
    <dgm:cxn modelId="{339EC64E-A3B0-4297-A206-3B55995B41FB}" srcId="{9205E6DB-CDD8-4BFF-94AC-9A942CB0832B}" destId="{95CB14C2-A35F-40F9-BAAD-8C95C3434444}" srcOrd="4" destOrd="0" parTransId="{45D63DDF-E69D-4C0B-9152-EFB6B7A39A60}" sibTransId="{ADA242D8-FA88-4EBB-A015-4C6F42632955}"/>
    <dgm:cxn modelId="{AF412EAD-76A0-4436-9664-35E7226CA41F}" type="presOf" srcId="{9205E6DB-CDD8-4BFF-94AC-9A942CB0832B}" destId="{E1CBC5E4-76FD-4258-9786-B7A0F85ACC6D}" srcOrd="0" destOrd="0" presId="urn:microsoft.com/office/officeart/2005/8/layout/hList9"/>
    <dgm:cxn modelId="{E0F91FD2-2E8F-4081-9C22-146E30EF766B}" srcId="{9205E6DB-CDD8-4BFF-94AC-9A942CB0832B}" destId="{15A22BA4-8DF2-471D-B5B7-DD0655BB62F2}" srcOrd="2" destOrd="0" parTransId="{891BBB12-BC81-4374-9839-0D2B74CFCE52}" sibTransId="{FD97477B-F703-4951-80CA-55C5BB852D4C}"/>
    <dgm:cxn modelId="{5B1FB83F-5E61-43A3-A17E-E6F3688F577E}" type="presOf" srcId="{1F9FAD21-2080-4739-A8D5-BA922E42E28C}" destId="{E83440F1-4FB4-44C3-920E-A17E2FFC25C4}" srcOrd="0" destOrd="0" presId="urn:microsoft.com/office/officeart/2005/8/layout/hList9"/>
    <dgm:cxn modelId="{1FC9ABC3-CF15-4304-A686-1E97342483B2}" srcId="{FAF92CE0-EFE7-4F1A-808F-EF8934216522}" destId="{AB167623-E86B-46A8-BFD0-C1EF80DB404C}" srcOrd="3" destOrd="0" parTransId="{C8B920CC-874A-4160-BE8E-CD6E5DB9B4C0}" sibTransId="{AAA5F79E-E4B0-44ED-BBCF-56ED6FEDF4DA}"/>
    <dgm:cxn modelId="{D67245CA-FC8B-4971-A713-E2293D9A016C}" type="presOf" srcId="{9FAE47EE-22F9-4FE9-86E2-7ACE5BC2C9FE}" destId="{A9840475-D281-477C-B7AB-B769EECEE413}" srcOrd="1" destOrd="0" presId="urn:microsoft.com/office/officeart/2005/8/layout/hList9"/>
    <dgm:cxn modelId="{6443174D-1F8B-43EB-AEB5-0A239B6F7A6A}" type="presOf" srcId="{907A21A6-0B41-4E48-9259-FEECF488D2DF}" destId="{4E1128C8-5006-4AAD-96D4-E9674428E295}" srcOrd="0" destOrd="0" presId="urn:microsoft.com/office/officeart/2005/8/layout/hList9"/>
    <dgm:cxn modelId="{96DE3935-9CEF-48DD-8DD0-210D5F713B0C}" type="presOf" srcId="{15A22BA4-8DF2-471D-B5B7-DD0655BB62F2}" destId="{5B42215C-B5A9-4CDD-A7BA-48AE8EE9D70A}" srcOrd="1" destOrd="0" presId="urn:microsoft.com/office/officeart/2005/8/layout/hList9"/>
    <dgm:cxn modelId="{C3F08CB5-DA26-42A3-9901-31D7C1BF5D39}" type="presOf" srcId="{F01A6519-CE5C-43B0-94C7-8A3FBC4C995A}" destId="{6BA66E56-EFBE-40B7-865D-926F10F0DFE3}" srcOrd="0" destOrd="0" presId="urn:microsoft.com/office/officeart/2005/8/layout/hList9"/>
    <dgm:cxn modelId="{EB9542A3-1F25-4435-97C5-2854F2EFD1AD}" srcId="{9205E6DB-CDD8-4BFF-94AC-9A942CB0832B}" destId="{250C5546-761E-4A13-B5B7-504D73A35073}" srcOrd="1" destOrd="0" parTransId="{4580B9B2-3FA5-4B08-9C9D-91AC7EED33A2}" sibTransId="{13CA4E7E-7F17-42C0-8C6F-F1E86C5EE852}"/>
    <dgm:cxn modelId="{B7C57CC6-C01F-404F-BB8C-F60C13027326}" type="presOf" srcId="{250C5546-761E-4A13-B5B7-504D73A35073}" destId="{623216DE-129E-47B3-AD40-37EB2A546896}" srcOrd="0" destOrd="0" presId="urn:microsoft.com/office/officeart/2005/8/layout/hList9"/>
    <dgm:cxn modelId="{2DD0B19D-F338-4D30-8195-C31FAD432F72}" srcId="{9205E6DB-CDD8-4BFF-94AC-9A942CB0832B}" destId="{F01A6519-CE5C-43B0-94C7-8A3FBC4C995A}" srcOrd="0" destOrd="0" parTransId="{11CA098F-0874-4E14-8DD5-DD3ABB59EE41}" sibTransId="{B28582FB-538D-48E1-8995-9449490789A4}"/>
    <dgm:cxn modelId="{1D3B5757-A074-4B59-90D9-F876C61A6A01}" srcId="{FAF92CE0-EFE7-4F1A-808F-EF8934216522}" destId="{9FAE47EE-22F9-4FE9-86E2-7ACE5BC2C9FE}" srcOrd="1" destOrd="0" parTransId="{207D31DB-C446-4724-9E43-1F039CF92241}" sibTransId="{53B46872-2E8C-4CB8-B119-B978227FAF50}"/>
    <dgm:cxn modelId="{92F5BD24-174C-41FE-8DC4-A402C4B6ACE5}" type="presOf" srcId="{FAF92CE0-EFE7-4F1A-808F-EF8934216522}" destId="{70004F24-FA07-465B-986A-FBA995AE0E7D}" srcOrd="0" destOrd="0" presId="urn:microsoft.com/office/officeart/2005/8/layout/hList9"/>
    <dgm:cxn modelId="{1096A381-1DF6-4095-9393-16C94DACCE14}" type="presOf" srcId="{250C5546-761E-4A13-B5B7-504D73A35073}" destId="{A2725DE4-5F49-497F-9C9B-8B671D49AAE3}" srcOrd="1" destOrd="0" presId="urn:microsoft.com/office/officeart/2005/8/layout/hList9"/>
    <dgm:cxn modelId="{6DE7C29A-FDEA-4BBB-9F50-3A617767C6A1}" type="presOf" srcId="{AB167623-E86B-46A8-BFD0-C1EF80DB404C}" destId="{B73E9B36-8B18-4813-B351-4D4E82D0DA50}" srcOrd="0" destOrd="0" presId="urn:microsoft.com/office/officeart/2005/8/layout/hList9"/>
    <dgm:cxn modelId="{F85496D8-00AF-48B9-B8A7-6D1E14F1EDB3}" type="presOf" srcId="{4995246D-E0B2-4FC4-B7B9-B30A6E0E0806}" destId="{A0DA31F8-8B25-4B00-93C4-A55043D3A73F}" srcOrd="0" destOrd="0" presId="urn:microsoft.com/office/officeart/2005/8/layout/hList9"/>
    <dgm:cxn modelId="{8F900CEC-F8F1-41AB-AC88-79BA710BC724}" srcId="{FAF92CE0-EFE7-4F1A-808F-EF8934216522}" destId="{23C9AAC8-FEB3-416D-B6E6-D7A8515B9970}" srcOrd="2" destOrd="0" parTransId="{F9D8C796-ABEE-4380-BDAE-9F8F25EE48D9}" sibTransId="{83E4CBEC-1848-4896-A2F3-A18F30DAAF70}"/>
    <dgm:cxn modelId="{265048D4-92D5-42DA-8965-927321983941}" type="presOf" srcId="{95CB14C2-A35F-40F9-BAAD-8C95C3434444}" destId="{DDB7CF12-EF3F-4084-A447-034C5FBB60AD}" srcOrd="0" destOrd="0" presId="urn:microsoft.com/office/officeart/2005/8/layout/hList9"/>
    <dgm:cxn modelId="{CF23278C-5921-48D3-BB4B-AEDA3777F14C}" srcId="{9205E6DB-CDD8-4BFF-94AC-9A942CB0832B}" destId="{1F9FAD21-2080-4739-A8D5-BA922E42E28C}" srcOrd="3" destOrd="0" parTransId="{AF0C9C34-9BB8-4CCB-8645-82D055501C44}" sibTransId="{18CC2C39-7344-438B-9B62-123E351A7D97}"/>
    <dgm:cxn modelId="{DFCADA8F-9471-41F2-8DEE-698BA3074D65}" type="presOf" srcId="{1F9FAD21-2080-4739-A8D5-BA922E42E28C}" destId="{61F31B01-CC83-441B-BA9A-4D8A215C8633}" srcOrd="1" destOrd="0" presId="urn:microsoft.com/office/officeart/2005/8/layout/hList9"/>
    <dgm:cxn modelId="{84898049-9B61-419D-9421-1CA91C1961D2}" type="presOf" srcId="{98DC5524-D013-46CD-BA1F-7774B4CD169B}" destId="{7F7F2553-6F20-4AF0-92B4-9AC0A44C1A60}" srcOrd="0" destOrd="0" presId="urn:microsoft.com/office/officeart/2005/8/layout/hList9"/>
    <dgm:cxn modelId="{F854386B-246F-4A8B-BA90-949BDE4512AD}" type="presOf" srcId="{15A22BA4-8DF2-471D-B5B7-DD0655BB62F2}" destId="{120BE9E8-30D7-4850-845A-2728EE37B5E1}" srcOrd="0" destOrd="0" presId="urn:microsoft.com/office/officeart/2005/8/layout/hList9"/>
    <dgm:cxn modelId="{08DA935C-F55D-4B7D-B465-E1BD8C45F2BA}" type="presOf" srcId="{95CB14C2-A35F-40F9-BAAD-8C95C3434444}" destId="{0307DCE8-B4FD-4B6C-8C9F-52CA0EECE1AB}" srcOrd="1" destOrd="0" presId="urn:microsoft.com/office/officeart/2005/8/layout/hList9"/>
    <dgm:cxn modelId="{6BDC5320-1F37-4D7C-811F-C9A635F29EF4}" type="presOf" srcId="{F01A6519-CE5C-43B0-94C7-8A3FBC4C995A}" destId="{82340EE5-697C-49E5-AFD2-34E1384A57DB}" srcOrd="1" destOrd="0" presId="urn:microsoft.com/office/officeart/2005/8/layout/hList9"/>
    <dgm:cxn modelId="{5F402512-5808-4B74-9FF4-9793898812E2}" srcId="{FAF92CE0-EFE7-4F1A-808F-EF8934216522}" destId="{907A21A6-0B41-4E48-9259-FEECF488D2DF}" srcOrd="4" destOrd="0" parTransId="{9B475C8B-5D43-4F0A-99C1-D7916D92D320}" sibTransId="{C8495049-4200-4F58-A9CE-E902D5A94846}"/>
    <dgm:cxn modelId="{FE966C0F-1497-491E-ADD3-36E216BEE130}" srcId="{FAF92CE0-EFE7-4F1A-808F-EF8934216522}" destId="{4995246D-E0B2-4FC4-B7B9-B30A6E0E0806}" srcOrd="0" destOrd="0" parTransId="{165F5ECE-5D43-43E1-9211-F165DBBEB797}" sibTransId="{8F026276-C865-41BF-B879-BB74316703E1}"/>
    <dgm:cxn modelId="{1BBE6B35-62A6-4B1F-B5C1-2CAF133CFEB5}" type="presOf" srcId="{4995246D-E0B2-4FC4-B7B9-B30A6E0E0806}" destId="{4C72850E-26A1-4CDE-9C56-29DE3C29C95A}" srcOrd="1" destOrd="0" presId="urn:microsoft.com/office/officeart/2005/8/layout/hList9"/>
    <dgm:cxn modelId="{C4B41A4C-C7CA-4556-A712-1C420BA7DF0A}" type="presOf" srcId="{23C9AAC8-FEB3-416D-B6E6-D7A8515B9970}" destId="{5C03ECBF-260A-46F4-B45E-5954E8D3A006}" srcOrd="0" destOrd="0" presId="urn:microsoft.com/office/officeart/2005/8/layout/hList9"/>
    <dgm:cxn modelId="{1A428CD9-8886-48CC-9B2A-F5F6D6CCB152}" type="presParOf" srcId="{7F7F2553-6F20-4AF0-92B4-9AC0A44C1A60}" destId="{A9C59B05-C024-47FE-8EFC-C6BAF10495C4}" srcOrd="0" destOrd="0" presId="urn:microsoft.com/office/officeart/2005/8/layout/hList9"/>
    <dgm:cxn modelId="{90F967D5-BDC4-4840-A365-04AF54CE7D19}" type="presParOf" srcId="{7F7F2553-6F20-4AF0-92B4-9AC0A44C1A60}" destId="{02995D91-33D8-4A51-8F57-0A7F33D54FA1}" srcOrd="1" destOrd="0" presId="urn:microsoft.com/office/officeart/2005/8/layout/hList9"/>
    <dgm:cxn modelId="{6495B159-8307-4DBA-8A39-8A67D4FB6CC0}" type="presParOf" srcId="{02995D91-33D8-4A51-8F57-0A7F33D54FA1}" destId="{38EE5427-1DC8-4046-8FC6-80488D5AFAE6}" srcOrd="0" destOrd="0" presId="urn:microsoft.com/office/officeart/2005/8/layout/hList9"/>
    <dgm:cxn modelId="{66037743-5932-4259-B29F-A66C762A51ED}" type="presParOf" srcId="{02995D91-33D8-4A51-8F57-0A7F33D54FA1}" destId="{44FB2F25-15CC-47A4-AB78-C95CA2C1B491}" srcOrd="1" destOrd="0" presId="urn:microsoft.com/office/officeart/2005/8/layout/hList9"/>
    <dgm:cxn modelId="{74A4DD23-A9CE-44BE-AE79-7F10B87ADDDD}" type="presParOf" srcId="{44FB2F25-15CC-47A4-AB78-C95CA2C1B491}" destId="{6BA66E56-EFBE-40B7-865D-926F10F0DFE3}" srcOrd="0" destOrd="0" presId="urn:microsoft.com/office/officeart/2005/8/layout/hList9"/>
    <dgm:cxn modelId="{D364B3B2-B0B5-4BDD-9E2D-E5CE4993FCF8}" type="presParOf" srcId="{44FB2F25-15CC-47A4-AB78-C95CA2C1B491}" destId="{82340EE5-697C-49E5-AFD2-34E1384A57DB}" srcOrd="1" destOrd="0" presId="urn:microsoft.com/office/officeart/2005/8/layout/hList9"/>
    <dgm:cxn modelId="{1085355E-16D1-48CA-B524-02B84B7FD481}" type="presParOf" srcId="{02995D91-33D8-4A51-8F57-0A7F33D54FA1}" destId="{EF0E6DE5-1412-43EA-8CB6-7EF6D1F7D8C0}" srcOrd="2" destOrd="0" presId="urn:microsoft.com/office/officeart/2005/8/layout/hList9"/>
    <dgm:cxn modelId="{E74916CD-BECF-4586-B37A-CB65AEE31F86}" type="presParOf" srcId="{EF0E6DE5-1412-43EA-8CB6-7EF6D1F7D8C0}" destId="{623216DE-129E-47B3-AD40-37EB2A546896}" srcOrd="0" destOrd="0" presId="urn:microsoft.com/office/officeart/2005/8/layout/hList9"/>
    <dgm:cxn modelId="{A9DC7EA3-C11C-40DE-A41A-2DAED729F33E}" type="presParOf" srcId="{EF0E6DE5-1412-43EA-8CB6-7EF6D1F7D8C0}" destId="{A2725DE4-5F49-497F-9C9B-8B671D49AAE3}" srcOrd="1" destOrd="0" presId="urn:microsoft.com/office/officeart/2005/8/layout/hList9"/>
    <dgm:cxn modelId="{B38764CA-F3BB-4CE4-AB1F-A53105A41C77}" type="presParOf" srcId="{02995D91-33D8-4A51-8F57-0A7F33D54FA1}" destId="{98CC81AA-6E7E-4C10-AFC6-B994D2B39DE2}" srcOrd="3" destOrd="0" presId="urn:microsoft.com/office/officeart/2005/8/layout/hList9"/>
    <dgm:cxn modelId="{A40EEBA9-DF8A-4B98-847B-E3B887D19FCD}" type="presParOf" srcId="{98CC81AA-6E7E-4C10-AFC6-B994D2B39DE2}" destId="{120BE9E8-30D7-4850-845A-2728EE37B5E1}" srcOrd="0" destOrd="0" presId="urn:microsoft.com/office/officeart/2005/8/layout/hList9"/>
    <dgm:cxn modelId="{499825CF-C9F6-41F7-863B-8289855B7E74}" type="presParOf" srcId="{98CC81AA-6E7E-4C10-AFC6-B994D2B39DE2}" destId="{5B42215C-B5A9-4CDD-A7BA-48AE8EE9D70A}" srcOrd="1" destOrd="0" presId="urn:microsoft.com/office/officeart/2005/8/layout/hList9"/>
    <dgm:cxn modelId="{0DE1A7F4-AFF8-46EF-8379-27A7B4F52881}" type="presParOf" srcId="{02995D91-33D8-4A51-8F57-0A7F33D54FA1}" destId="{BA638B1F-1B43-4D76-8A9B-35DAB742ABF2}" srcOrd="4" destOrd="0" presId="urn:microsoft.com/office/officeart/2005/8/layout/hList9"/>
    <dgm:cxn modelId="{D3A78184-4529-44DD-A304-7DB3709AA6D4}" type="presParOf" srcId="{BA638B1F-1B43-4D76-8A9B-35DAB742ABF2}" destId="{E83440F1-4FB4-44C3-920E-A17E2FFC25C4}" srcOrd="0" destOrd="0" presId="urn:microsoft.com/office/officeart/2005/8/layout/hList9"/>
    <dgm:cxn modelId="{2F96FEA5-071A-4924-B82D-68850CBCD505}" type="presParOf" srcId="{BA638B1F-1B43-4D76-8A9B-35DAB742ABF2}" destId="{61F31B01-CC83-441B-BA9A-4D8A215C8633}" srcOrd="1" destOrd="0" presId="urn:microsoft.com/office/officeart/2005/8/layout/hList9"/>
    <dgm:cxn modelId="{7D7D8DE4-AECB-484D-B0A5-64B0B51648BF}" type="presParOf" srcId="{02995D91-33D8-4A51-8F57-0A7F33D54FA1}" destId="{7D4DFF6F-B911-46B4-B0D8-D5441D792E08}" srcOrd="5" destOrd="0" presId="urn:microsoft.com/office/officeart/2005/8/layout/hList9"/>
    <dgm:cxn modelId="{78118B39-492B-4733-87B4-5B44BA04D966}" type="presParOf" srcId="{7D4DFF6F-B911-46B4-B0D8-D5441D792E08}" destId="{DDB7CF12-EF3F-4084-A447-034C5FBB60AD}" srcOrd="0" destOrd="0" presId="urn:microsoft.com/office/officeart/2005/8/layout/hList9"/>
    <dgm:cxn modelId="{F966588E-15A4-4773-AB01-E8B7A7BEDCB9}" type="presParOf" srcId="{7D4DFF6F-B911-46B4-B0D8-D5441D792E08}" destId="{0307DCE8-B4FD-4B6C-8C9F-52CA0EECE1AB}" srcOrd="1" destOrd="0" presId="urn:microsoft.com/office/officeart/2005/8/layout/hList9"/>
    <dgm:cxn modelId="{7A3736F2-D72F-4062-90D7-556E6044316B}" type="presParOf" srcId="{7F7F2553-6F20-4AF0-92B4-9AC0A44C1A60}" destId="{E84B8746-687E-4441-AEF9-725D8400CAFA}" srcOrd="2" destOrd="0" presId="urn:microsoft.com/office/officeart/2005/8/layout/hList9"/>
    <dgm:cxn modelId="{0AA6145E-5C7C-4594-879F-4EA5E2065093}" type="presParOf" srcId="{7F7F2553-6F20-4AF0-92B4-9AC0A44C1A60}" destId="{E1CBC5E4-76FD-4258-9786-B7A0F85ACC6D}" srcOrd="3" destOrd="0" presId="urn:microsoft.com/office/officeart/2005/8/layout/hList9"/>
    <dgm:cxn modelId="{218FA0C2-9904-437C-8E5B-CD2901E5045B}" type="presParOf" srcId="{7F7F2553-6F20-4AF0-92B4-9AC0A44C1A60}" destId="{F925C5FC-E11F-414F-A179-3236A981B30A}" srcOrd="4" destOrd="0" presId="urn:microsoft.com/office/officeart/2005/8/layout/hList9"/>
    <dgm:cxn modelId="{9851936B-3740-4124-852E-3D634E568099}" type="presParOf" srcId="{7F7F2553-6F20-4AF0-92B4-9AC0A44C1A60}" destId="{B37469C7-621B-4456-AAA0-C4A59932DB6D}" srcOrd="5" destOrd="0" presId="urn:microsoft.com/office/officeart/2005/8/layout/hList9"/>
    <dgm:cxn modelId="{F10762CE-0404-49C0-9E11-A46A7E7232E9}" type="presParOf" srcId="{7F7F2553-6F20-4AF0-92B4-9AC0A44C1A60}" destId="{9D6231FA-15BC-4940-8AF6-55F466F1861B}" srcOrd="6" destOrd="0" presId="urn:microsoft.com/office/officeart/2005/8/layout/hList9"/>
    <dgm:cxn modelId="{7CBD25FF-820C-4D5E-9A84-6FF1AD922EBA}" type="presParOf" srcId="{9D6231FA-15BC-4940-8AF6-55F466F1861B}" destId="{FB0D4C30-8F26-46CA-A9EF-21D5B16D339F}" srcOrd="0" destOrd="0" presId="urn:microsoft.com/office/officeart/2005/8/layout/hList9"/>
    <dgm:cxn modelId="{257C562D-2E7C-4260-9BC1-7B612DD78D5E}" type="presParOf" srcId="{9D6231FA-15BC-4940-8AF6-55F466F1861B}" destId="{9B070433-E789-424E-8F1D-97F6637FEF20}" srcOrd="1" destOrd="0" presId="urn:microsoft.com/office/officeart/2005/8/layout/hList9"/>
    <dgm:cxn modelId="{4AA627B9-F439-4A1F-A2FB-1F9BB9E09857}" type="presParOf" srcId="{9B070433-E789-424E-8F1D-97F6637FEF20}" destId="{A0DA31F8-8B25-4B00-93C4-A55043D3A73F}" srcOrd="0" destOrd="0" presId="urn:microsoft.com/office/officeart/2005/8/layout/hList9"/>
    <dgm:cxn modelId="{CEC384B8-B64B-4C80-B1E0-9C24F9C7C8FC}" type="presParOf" srcId="{9B070433-E789-424E-8F1D-97F6637FEF20}" destId="{4C72850E-26A1-4CDE-9C56-29DE3C29C95A}" srcOrd="1" destOrd="0" presId="urn:microsoft.com/office/officeart/2005/8/layout/hList9"/>
    <dgm:cxn modelId="{0389F88C-C1DF-4006-B7D4-DD5AD194EEA9}" type="presParOf" srcId="{9D6231FA-15BC-4940-8AF6-55F466F1861B}" destId="{CADAAF5F-299A-4444-84E8-908EFF183C6B}" srcOrd="2" destOrd="0" presId="urn:microsoft.com/office/officeart/2005/8/layout/hList9"/>
    <dgm:cxn modelId="{62269E21-D3B4-498E-AD1F-6EF0532185F4}" type="presParOf" srcId="{CADAAF5F-299A-4444-84E8-908EFF183C6B}" destId="{076EE8B9-6A56-453B-9304-936A7EC131FF}" srcOrd="0" destOrd="0" presId="urn:microsoft.com/office/officeart/2005/8/layout/hList9"/>
    <dgm:cxn modelId="{FB2F4628-1379-4DF4-9444-E5565C22B29F}" type="presParOf" srcId="{CADAAF5F-299A-4444-84E8-908EFF183C6B}" destId="{A9840475-D281-477C-B7AB-B769EECEE413}" srcOrd="1" destOrd="0" presId="urn:microsoft.com/office/officeart/2005/8/layout/hList9"/>
    <dgm:cxn modelId="{FFFDF0D7-6DC3-450D-9E67-24C4949289F0}" type="presParOf" srcId="{9D6231FA-15BC-4940-8AF6-55F466F1861B}" destId="{BAB777FE-07D4-4E7E-906D-0BDA713585AC}" srcOrd="3" destOrd="0" presId="urn:microsoft.com/office/officeart/2005/8/layout/hList9"/>
    <dgm:cxn modelId="{BE24D050-C35B-4517-8FD0-70486FC31B63}" type="presParOf" srcId="{BAB777FE-07D4-4E7E-906D-0BDA713585AC}" destId="{5C03ECBF-260A-46F4-B45E-5954E8D3A006}" srcOrd="0" destOrd="0" presId="urn:microsoft.com/office/officeart/2005/8/layout/hList9"/>
    <dgm:cxn modelId="{B8D648E9-110F-415B-A47B-DC56E7EB5807}" type="presParOf" srcId="{BAB777FE-07D4-4E7E-906D-0BDA713585AC}" destId="{A93547C9-B2DF-4901-98E8-7DD4FA16D8D2}" srcOrd="1" destOrd="0" presId="urn:microsoft.com/office/officeart/2005/8/layout/hList9"/>
    <dgm:cxn modelId="{C4F35ED7-4065-43F0-836D-03E4AE53FE06}" type="presParOf" srcId="{9D6231FA-15BC-4940-8AF6-55F466F1861B}" destId="{2A1438E7-51FB-4062-9753-1EEDFD3B6C6C}" srcOrd="4" destOrd="0" presId="urn:microsoft.com/office/officeart/2005/8/layout/hList9"/>
    <dgm:cxn modelId="{B3229125-830E-4BA2-AB22-FEF99EDC7024}" type="presParOf" srcId="{2A1438E7-51FB-4062-9753-1EEDFD3B6C6C}" destId="{B73E9B36-8B18-4813-B351-4D4E82D0DA50}" srcOrd="0" destOrd="0" presId="urn:microsoft.com/office/officeart/2005/8/layout/hList9"/>
    <dgm:cxn modelId="{A4B529FC-E852-4DC5-96D7-DB53B17B9FC7}" type="presParOf" srcId="{2A1438E7-51FB-4062-9753-1EEDFD3B6C6C}" destId="{ABA69C97-E17C-4366-B075-B7E8D4CE4F82}" srcOrd="1" destOrd="0" presId="urn:microsoft.com/office/officeart/2005/8/layout/hList9"/>
    <dgm:cxn modelId="{1C236EF1-631F-4B20-AC42-895496B57DC4}" type="presParOf" srcId="{9D6231FA-15BC-4940-8AF6-55F466F1861B}" destId="{E01D5C80-0164-424A-9501-563CD79598BE}" srcOrd="5" destOrd="0" presId="urn:microsoft.com/office/officeart/2005/8/layout/hList9"/>
    <dgm:cxn modelId="{58F20B43-6625-40FF-B80B-F677E2F37927}" type="presParOf" srcId="{E01D5C80-0164-424A-9501-563CD79598BE}" destId="{4E1128C8-5006-4AAD-96D4-E9674428E295}" srcOrd="0" destOrd="0" presId="urn:microsoft.com/office/officeart/2005/8/layout/hList9"/>
    <dgm:cxn modelId="{2994222C-5F20-4D2C-B3B4-F038A2237449}" type="presParOf" srcId="{E01D5C80-0164-424A-9501-563CD79598BE}" destId="{DA0A6B29-8FD3-4CF0-8CAE-220A8B9BE8C3}" srcOrd="1" destOrd="0" presId="urn:microsoft.com/office/officeart/2005/8/layout/hList9"/>
    <dgm:cxn modelId="{E4E37BD7-EFB2-4331-B4A6-141C96D02A43}" type="presParOf" srcId="{7F7F2553-6F20-4AF0-92B4-9AC0A44C1A60}" destId="{4B84A7A8-9A3A-4E8C-A8C8-E306FCAD3F6E}" srcOrd="7" destOrd="0" presId="urn:microsoft.com/office/officeart/2005/8/layout/hList9"/>
    <dgm:cxn modelId="{80A674C2-D9E7-4817-A04E-B9944CFC21F5}" type="presParOf" srcId="{7F7F2553-6F20-4AF0-92B4-9AC0A44C1A60}" destId="{70004F24-FA07-465B-986A-FBA995AE0E7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14227-2CE7-492C-B6FC-6915615745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71A2C5A-7AD5-4ED3-BF20-B5C3C43942A1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Choose WP</a:t>
          </a:r>
          <a:endParaRPr lang="en-US" dirty="0">
            <a:latin typeface="Book Antiqua" panose="02040602050305030304" pitchFamily="18" charset="0"/>
          </a:endParaRPr>
        </a:p>
      </dgm:t>
    </dgm:pt>
    <dgm:pt modelId="{6BD7BEAE-EC34-4E6D-BC92-9C66ADE6C662}" type="parTrans" cxnId="{73DE2DD0-4F8C-41A6-A52C-33C5384F28AC}">
      <dgm:prSet/>
      <dgm:spPr/>
      <dgm:t>
        <a:bodyPr/>
        <a:lstStyle/>
        <a:p>
          <a:endParaRPr lang="en-US"/>
        </a:p>
      </dgm:t>
    </dgm:pt>
    <dgm:pt modelId="{1A40BB78-8F5A-4DA2-9670-1DB0B0E36074}" type="sibTrans" cxnId="{73DE2DD0-4F8C-41A6-A52C-33C5384F28AC}">
      <dgm:prSet/>
      <dgm:spPr/>
      <dgm:t>
        <a:bodyPr/>
        <a:lstStyle/>
        <a:p>
          <a:endParaRPr lang="en-US"/>
        </a:p>
      </dgm:t>
    </dgm:pt>
    <dgm:pt modelId="{FEC5991A-0CFF-4E3A-8910-ACF2529F758E}">
      <dgm:prSet phldrT="[Text]"/>
      <dgm:spPr/>
      <dgm:t>
        <a:bodyPr/>
        <a:lstStyle/>
        <a:p>
          <a:r>
            <a:rPr lang="en-US" b="1" dirty="0" smtClean="0">
              <a:latin typeface="Book Antiqua" panose="02040602050305030304" pitchFamily="18" charset="0"/>
            </a:rPr>
            <a:t>New Issue</a:t>
          </a:r>
          <a:endParaRPr lang="en-US" b="1" dirty="0">
            <a:latin typeface="Book Antiqua" panose="02040602050305030304" pitchFamily="18" charset="0"/>
          </a:endParaRPr>
        </a:p>
      </dgm:t>
    </dgm:pt>
    <dgm:pt modelId="{C18219E1-4DF1-429D-A48A-29BAF5528125}" type="parTrans" cxnId="{39F60CB0-BDB3-4CB1-A880-F60B39625830}">
      <dgm:prSet/>
      <dgm:spPr/>
      <dgm:t>
        <a:bodyPr/>
        <a:lstStyle/>
        <a:p>
          <a:endParaRPr lang="en-US"/>
        </a:p>
      </dgm:t>
    </dgm:pt>
    <dgm:pt modelId="{CBC1B934-79FD-4802-92D5-7C410546E7A3}" type="sibTrans" cxnId="{39F60CB0-BDB3-4CB1-A880-F60B39625830}">
      <dgm:prSet/>
      <dgm:spPr/>
      <dgm:t>
        <a:bodyPr/>
        <a:lstStyle/>
        <a:p>
          <a:endParaRPr lang="en-US"/>
        </a:p>
      </dgm:t>
    </dgm:pt>
    <dgm:pt modelId="{00A341A0-73FA-46A5-9F13-49834C1BA1A3}" type="pres">
      <dgm:prSet presAssocID="{41014227-2CE7-492C-B6FC-6915615745B1}" presName="Name0" presStyleCnt="0">
        <dgm:presLayoutVars>
          <dgm:dir/>
          <dgm:resizeHandles val="exact"/>
        </dgm:presLayoutVars>
      </dgm:prSet>
      <dgm:spPr/>
    </dgm:pt>
    <dgm:pt modelId="{8FF88104-DDFA-42BA-85C8-FAD139E74ED0}" type="pres">
      <dgm:prSet presAssocID="{471A2C5A-7AD5-4ED3-BF20-B5C3C43942A1}" presName="node" presStyleLbl="node1" presStyleIdx="0" presStyleCnt="2" custLinFactNeighborX="2094" custLinFactNeighborY="15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434F1-D09A-44F0-ACAA-C2874AFA8F93}" type="pres">
      <dgm:prSet presAssocID="{1A40BB78-8F5A-4DA2-9670-1DB0B0E3607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81E3F8F-B07B-4046-B00F-873EF8D14E30}" type="pres">
      <dgm:prSet presAssocID="{1A40BB78-8F5A-4DA2-9670-1DB0B0E3607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5D5CDC-570F-4330-917D-EFEACD23AEAC}" type="pres">
      <dgm:prSet presAssocID="{FEC5991A-0CFF-4E3A-8910-ACF2529F758E}" presName="node" presStyleLbl="node1" presStyleIdx="1" presStyleCnt="2" custLinFactNeighborX="-6459" custLinFactNeighborY="1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E2DD0-4F8C-41A6-A52C-33C5384F28AC}" srcId="{41014227-2CE7-492C-B6FC-6915615745B1}" destId="{471A2C5A-7AD5-4ED3-BF20-B5C3C43942A1}" srcOrd="0" destOrd="0" parTransId="{6BD7BEAE-EC34-4E6D-BC92-9C66ADE6C662}" sibTransId="{1A40BB78-8F5A-4DA2-9670-1DB0B0E36074}"/>
    <dgm:cxn modelId="{39F60CB0-BDB3-4CB1-A880-F60B39625830}" srcId="{41014227-2CE7-492C-B6FC-6915615745B1}" destId="{FEC5991A-0CFF-4E3A-8910-ACF2529F758E}" srcOrd="1" destOrd="0" parTransId="{C18219E1-4DF1-429D-A48A-29BAF5528125}" sibTransId="{CBC1B934-79FD-4802-92D5-7C410546E7A3}"/>
    <dgm:cxn modelId="{389BA0A0-5F8B-46A3-8ED4-6494C69949FE}" type="presOf" srcId="{41014227-2CE7-492C-B6FC-6915615745B1}" destId="{00A341A0-73FA-46A5-9F13-49834C1BA1A3}" srcOrd="0" destOrd="0" presId="urn:microsoft.com/office/officeart/2005/8/layout/process1"/>
    <dgm:cxn modelId="{3333DF11-D5D1-4CBD-93D3-67A8F554C454}" type="presOf" srcId="{FEC5991A-0CFF-4E3A-8910-ACF2529F758E}" destId="{E25D5CDC-570F-4330-917D-EFEACD23AEAC}" srcOrd="0" destOrd="0" presId="urn:microsoft.com/office/officeart/2005/8/layout/process1"/>
    <dgm:cxn modelId="{189001FA-B150-4513-A7F4-8D24BCDB4A2F}" type="presOf" srcId="{471A2C5A-7AD5-4ED3-BF20-B5C3C43942A1}" destId="{8FF88104-DDFA-42BA-85C8-FAD139E74ED0}" srcOrd="0" destOrd="0" presId="urn:microsoft.com/office/officeart/2005/8/layout/process1"/>
    <dgm:cxn modelId="{663E81E6-5FDB-407B-9612-8E6E8FC66C88}" type="presOf" srcId="{1A40BB78-8F5A-4DA2-9670-1DB0B0E36074}" destId="{481E3F8F-B07B-4046-B00F-873EF8D14E30}" srcOrd="1" destOrd="0" presId="urn:microsoft.com/office/officeart/2005/8/layout/process1"/>
    <dgm:cxn modelId="{7E7BF306-B748-45D4-B834-F82AC2CC154D}" type="presOf" srcId="{1A40BB78-8F5A-4DA2-9670-1DB0B0E36074}" destId="{D68434F1-D09A-44F0-ACAA-C2874AFA8F93}" srcOrd="0" destOrd="0" presId="urn:microsoft.com/office/officeart/2005/8/layout/process1"/>
    <dgm:cxn modelId="{044B724C-64CC-418B-9824-438602BA343C}" type="presParOf" srcId="{00A341A0-73FA-46A5-9F13-49834C1BA1A3}" destId="{8FF88104-DDFA-42BA-85C8-FAD139E74ED0}" srcOrd="0" destOrd="0" presId="urn:microsoft.com/office/officeart/2005/8/layout/process1"/>
    <dgm:cxn modelId="{1205B49C-A2B5-4077-94D8-81A0D0199ECF}" type="presParOf" srcId="{00A341A0-73FA-46A5-9F13-49834C1BA1A3}" destId="{D68434F1-D09A-44F0-ACAA-C2874AFA8F93}" srcOrd="1" destOrd="0" presId="urn:microsoft.com/office/officeart/2005/8/layout/process1"/>
    <dgm:cxn modelId="{BBB998C3-F96A-48A1-9A65-9869EDCA03DA}" type="presParOf" srcId="{D68434F1-D09A-44F0-ACAA-C2874AFA8F93}" destId="{481E3F8F-B07B-4046-B00F-873EF8D14E30}" srcOrd="0" destOrd="0" presId="urn:microsoft.com/office/officeart/2005/8/layout/process1"/>
    <dgm:cxn modelId="{FB8D28EE-67DC-44C3-B978-1905D46A7EE8}" type="presParOf" srcId="{00A341A0-73FA-46A5-9F13-49834C1BA1A3}" destId="{E25D5CDC-570F-4330-917D-EFEACD23AE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14227-2CE7-492C-B6FC-6915615745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71A2C5A-7AD5-4ED3-BF20-B5C3C43942A1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Choose WP</a:t>
          </a:r>
          <a:endParaRPr lang="en-US" dirty="0">
            <a:latin typeface="Book Antiqua" panose="02040602050305030304" pitchFamily="18" charset="0"/>
          </a:endParaRPr>
        </a:p>
      </dgm:t>
    </dgm:pt>
    <dgm:pt modelId="{6BD7BEAE-EC34-4E6D-BC92-9C66ADE6C662}" type="parTrans" cxnId="{73DE2DD0-4F8C-41A6-A52C-33C5384F28AC}">
      <dgm:prSet/>
      <dgm:spPr/>
      <dgm:t>
        <a:bodyPr/>
        <a:lstStyle/>
        <a:p>
          <a:endParaRPr lang="en-US"/>
        </a:p>
      </dgm:t>
    </dgm:pt>
    <dgm:pt modelId="{1A40BB78-8F5A-4DA2-9670-1DB0B0E36074}" type="sibTrans" cxnId="{73DE2DD0-4F8C-41A6-A52C-33C5384F28AC}">
      <dgm:prSet/>
      <dgm:spPr/>
      <dgm:t>
        <a:bodyPr/>
        <a:lstStyle/>
        <a:p>
          <a:endParaRPr lang="en-US"/>
        </a:p>
      </dgm:t>
    </dgm:pt>
    <dgm:pt modelId="{FEC5991A-0CFF-4E3A-8910-ACF2529F758E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Select </a:t>
          </a:r>
          <a:r>
            <a:rPr lang="en-US" b="0" dirty="0" smtClean="0">
              <a:latin typeface="Book Antiqua" panose="02040602050305030304" pitchFamily="18" charset="0"/>
            </a:rPr>
            <a:t>Documents</a:t>
          </a:r>
          <a:endParaRPr lang="en-US" b="0" dirty="0">
            <a:latin typeface="Book Antiqua" panose="02040602050305030304" pitchFamily="18" charset="0"/>
          </a:endParaRPr>
        </a:p>
      </dgm:t>
    </dgm:pt>
    <dgm:pt modelId="{C18219E1-4DF1-429D-A48A-29BAF5528125}" type="parTrans" cxnId="{39F60CB0-BDB3-4CB1-A880-F60B39625830}">
      <dgm:prSet/>
      <dgm:spPr/>
      <dgm:t>
        <a:bodyPr/>
        <a:lstStyle/>
        <a:p>
          <a:endParaRPr lang="en-US"/>
        </a:p>
      </dgm:t>
    </dgm:pt>
    <dgm:pt modelId="{CBC1B934-79FD-4802-92D5-7C410546E7A3}" type="sibTrans" cxnId="{39F60CB0-BDB3-4CB1-A880-F60B39625830}">
      <dgm:prSet/>
      <dgm:spPr/>
      <dgm:t>
        <a:bodyPr/>
        <a:lstStyle/>
        <a:p>
          <a:endParaRPr lang="en-US"/>
        </a:p>
      </dgm:t>
    </dgm:pt>
    <dgm:pt modelId="{BECA01C9-3DEE-4AE4-AEF2-243A10E4151C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Upload document</a:t>
          </a:r>
          <a:endParaRPr lang="en-US" dirty="0">
            <a:latin typeface="Book Antiqua" panose="02040602050305030304" pitchFamily="18" charset="0"/>
          </a:endParaRPr>
        </a:p>
      </dgm:t>
    </dgm:pt>
    <dgm:pt modelId="{514707AA-6F11-4A90-BA4C-9DF9B0CBA2E9}" type="parTrans" cxnId="{AFD4B778-F087-49E0-8AD8-44232AD22E29}">
      <dgm:prSet/>
      <dgm:spPr/>
      <dgm:t>
        <a:bodyPr/>
        <a:lstStyle/>
        <a:p>
          <a:endParaRPr lang="en-US"/>
        </a:p>
      </dgm:t>
    </dgm:pt>
    <dgm:pt modelId="{E52C5432-C6B9-43E7-B73F-BCA10C45C492}" type="sibTrans" cxnId="{AFD4B778-F087-49E0-8AD8-44232AD22E29}">
      <dgm:prSet/>
      <dgm:spPr/>
      <dgm:t>
        <a:bodyPr/>
        <a:lstStyle/>
        <a:p>
          <a:endParaRPr lang="en-US"/>
        </a:p>
      </dgm:t>
    </dgm:pt>
    <dgm:pt modelId="{00A341A0-73FA-46A5-9F13-49834C1BA1A3}" type="pres">
      <dgm:prSet presAssocID="{41014227-2CE7-492C-B6FC-6915615745B1}" presName="Name0" presStyleCnt="0">
        <dgm:presLayoutVars>
          <dgm:dir/>
          <dgm:resizeHandles val="exact"/>
        </dgm:presLayoutVars>
      </dgm:prSet>
      <dgm:spPr/>
    </dgm:pt>
    <dgm:pt modelId="{8FF88104-DDFA-42BA-85C8-FAD139E74ED0}" type="pres">
      <dgm:prSet presAssocID="{471A2C5A-7AD5-4ED3-BF20-B5C3C43942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434F1-D09A-44F0-ACAA-C2874AFA8F93}" type="pres">
      <dgm:prSet presAssocID="{1A40BB78-8F5A-4DA2-9670-1DB0B0E3607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81E3F8F-B07B-4046-B00F-873EF8D14E30}" type="pres">
      <dgm:prSet presAssocID="{1A40BB78-8F5A-4DA2-9670-1DB0B0E3607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25D5CDC-570F-4330-917D-EFEACD23AEAC}" type="pres">
      <dgm:prSet presAssocID="{FEC5991A-0CFF-4E3A-8910-ACF2529F75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EE905-EDE2-41DB-9C36-77E79F567D8E}" type="pres">
      <dgm:prSet presAssocID="{CBC1B934-79FD-4802-92D5-7C410546E7A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877BCAE-6FAA-4484-8670-F9A39682FDB3}" type="pres">
      <dgm:prSet presAssocID="{CBC1B934-79FD-4802-92D5-7C410546E7A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C943416-415E-414D-AD5F-CEB908A60475}" type="pres">
      <dgm:prSet presAssocID="{BECA01C9-3DEE-4AE4-AEF2-243A10E415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D4B778-F087-49E0-8AD8-44232AD22E29}" srcId="{41014227-2CE7-492C-B6FC-6915615745B1}" destId="{BECA01C9-3DEE-4AE4-AEF2-243A10E4151C}" srcOrd="2" destOrd="0" parTransId="{514707AA-6F11-4A90-BA4C-9DF9B0CBA2E9}" sibTransId="{E52C5432-C6B9-43E7-B73F-BCA10C45C492}"/>
    <dgm:cxn modelId="{A3123DA3-2224-406A-917B-4CF07334F0CF}" type="presOf" srcId="{BECA01C9-3DEE-4AE4-AEF2-243A10E4151C}" destId="{0C943416-415E-414D-AD5F-CEB908A60475}" srcOrd="0" destOrd="0" presId="urn:microsoft.com/office/officeart/2005/8/layout/process1"/>
    <dgm:cxn modelId="{73DE2DD0-4F8C-41A6-A52C-33C5384F28AC}" srcId="{41014227-2CE7-492C-B6FC-6915615745B1}" destId="{471A2C5A-7AD5-4ED3-BF20-B5C3C43942A1}" srcOrd="0" destOrd="0" parTransId="{6BD7BEAE-EC34-4E6D-BC92-9C66ADE6C662}" sibTransId="{1A40BB78-8F5A-4DA2-9670-1DB0B0E36074}"/>
    <dgm:cxn modelId="{E7154ED0-9403-418F-B9CD-ACDFF57FA24C}" type="presOf" srcId="{1A40BB78-8F5A-4DA2-9670-1DB0B0E36074}" destId="{481E3F8F-B07B-4046-B00F-873EF8D14E30}" srcOrd="1" destOrd="0" presId="urn:microsoft.com/office/officeart/2005/8/layout/process1"/>
    <dgm:cxn modelId="{CDAF71BA-5CC5-4841-B2BC-F0AD75AB0E0F}" type="presOf" srcId="{CBC1B934-79FD-4802-92D5-7C410546E7A3}" destId="{F877BCAE-6FAA-4484-8670-F9A39682FDB3}" srcOrd="1" destOrd="0" presId="urn:microsoft.com/office/officeart/2005/8/layout/process1"/>
    <dgm:cxn modelId="{39F60CB0-BDB3-4CB1-A880-F60B39625830}" srcId="{41014227-2CE7-492C-B6FC-6915615745B1}" destId="{FEC5991A-0CFF-4E3A-8910-ACF2529F758E}" srcOrd="1" destOrd="0" parTransId="{C18219E1-4DF1-429D-A48A-29BAF5528125}" sibTransId="{CBC1B934-79FD-4802-92D5-7C410546E7A3}"/>
    <dgm:cxn modelId="{B2C9E604-5433-425A-BE1E-2863C27A9980}" type="presOf" srcId="{CBC1B934-79FD-4802-92D5-7C410546E7A3}" destId="{D14EE905-EDE2-41DB-9C36-77E79F567D8E}" srcOrd="0" destOrd="0" presId="urn:microsoft.com/office/officeart/2005/8/layout/process1"/>
    <dgm:cxn modelId="{F9311D11-FB8F-49D5-B066-B83F7D11C3AD}" type="presOf" srcId="{1A40BB78-8F5A-4DA2-9670-1DB0B0E36074}" destId="{D68434F1-D09A-44F0-ACAA-C2874AFA8F93}" srcOrd="0" destOrd="0" presId="urn:microsoft.com/office/officeart/2005/8/layout/process1"/>
    <dgm:cxn modelId="{426DC917-6618-4708-AA0A-721327196376}" type="presOf" srcId="{471A2C5A-7AD5-4ED3-BF20-B5C3C43942A1}" destId="{8FF88104-DDFA-42BA-85C8-FAD139E74ED0}" srcOrd="0" destOrd="0" presId="urn:microsoft.com/office/officeart/2005/8/layout/process1"/>
    <dgm:cxn modelId="{03814BB7-747F-4EB4-8129-91ECB51E57FE}" type="presOf" srcId="{41014227-2CE7-492C-B6FC-6915615745B1}" destId="{00A341A0-73FA-46A5-9F13-49834C1BA1A3}" srcOrd="0" destOrd="0" presId="urn:microsoft.com/office/officeart/2005/8/layout/process1"/>
    <dgm:cxn modelId="{98F7F5EE-4352-46F4-B719-73E76C0CDD53}" type="presOf" srcId="{FEC5991A-0CFF-4E3A-8910-ACF2529F758E}" destId="{E25D5CDC-570F-4330-917D-EFEACD23AEAC}" srcOrd="0" destOrd="0" presId="urn:microsoft.com/office/officeart/2005/8/layout/process1"/>
    <dgm:cxn modelId="{DA5FA36F-A6AD-423E-AF23-CD1C8CA82EDE}" type="presParOf" srcId="{00A341A0-73FA-46A5-9F13-49834C1BA1A3}" destId="{8FF88104-DDFA-42BA-85C8-FAD139E74ED0}" srcOrd="0" destOrd="0" presId="urn:microsoft.com/office/officeart/2005/8/layout/process1"/>
    <dgm:cxn modelId="{CBC82F5E-9BBD-4C49-B0D3-2EEEE8E688FD}" type="presParOf" srcId="{00A341A0-73FA-46A5-9F13-49834C1BA1A3}" destId="{D68434F1-D09A-44F0-ACAA-C2874AFA8F93}" srcOrd="1" destOrd="0" presId="urn:microsoft.com/office/officeart/2005/8/layout/process1"/>
    <dgm:cxn modelId="{9A6735C4-F14A-4991-A0F3-1EA390736C39}" type="presParOf" srcId="{D68434F1-D09A-44F0-ACAA-C2874AFA8F93}" destId="{481E3F8F-B07B-4046-B00F-873EF8D14E30}" srcOrd="0" destOrd="0" presId="urn:microsoft.com/office/officeart/2005/8/layout/process1"/>
    <dgm:cxn modelId="{169A937C-256F-475D-BDCD-102E35E5586A}" type="presParOf" srcId="{00A341A0-73FA-46A5-9F13-49834C1BA1A3}" destId="{E25D5CDC-570F-4330-917D-EFEACD23AEAC}" srcOrd="2" destOrd="0" presId="urn:microsoft.com/office/officeart/2005/8/layout/process1"/>
    <dgm:cxn modelId="{1F9C2939-F015-4134-93E8-86BF90527C31}" type="presParOf" srcId="{00A341A0-73FA-46A5-9F13-49834C1BA1A3}" destId="{D14EE905-EDE2-41DB-9C36-77E79F567D8E}" srcOrd="3" destOrd="0" presId="urn:microsoft.com/office/officeart/2005/8/layout/process1"/>
    <dgm:cxn modelId="{10D83B4F-EB9A-42EE-B4C0-FB57D7361253}" type="presParOf" srcId="{D14EE905-EDE2-41DB-9C36-77E79F567D8E}" destId="{F877BCAE-6FAA-4484-8670-F9A39682FDB3}" srcOrd="0" destOrd="0" presId="urn:microsoft.com/office/officeart/2005/8/layout/process1"/>
    <dgm:cxn modelId="{E38C22A9-7E8E-48A8-822C-F4E0FAF84662}" type="presParOf" srcId="{00A341A0-73FA-46A5-9F13-49834C1BA1A3}" destId="{0C943416-415E-414D-AD5F-CEB908A604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59172-1E4B-42DE-BDEC-8CCFF509365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AE1C3-00D2-4BB4-B68E-8BDA9FEB4491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WP</a:t>
          </a:r>
          <a:r>
            <a:rPr lang="sr-Latn-RS" sz="2000" dirty="0" smtClean="0">
              <a:latin typeface="Book Antiqua" panose="02040602050305030304" pitchFamily="18" charset="0"/>
            </a:rPr>
            <a:t>3</a:t>
          </a:r>
          <a:r>
            <a:rPr lang="en-US" sz="2000" dirty="0" smtClean="0">
              <a:latin typeface="Book Antiqua" panose="02040602050305030304" pitchFamily="18" charset="0"/>
            </a:rPr>
            <a:t>-Doc1  Version 0.1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F1E81F0F-A28C-40F8-A3E6-161DB10D0D1F}" type="parTrans" cxnId="{262E21DC-35F9-4D66-A1B8-F250B45F23F4}">
      <dgm:prSet/>
      <dgm:spPr/>
      <dgm:t>
        <a:bodyPr/>
        <a:lstStyle/>
        <a:p>
          <a:endParaRPr lang="en-US"/>
        </a:p>
      </dgm:t>
    </dgm:pt>
    <dgm:pt modelId="{FBF511AD-4D0A-4144-823C-90CD17D30759}" type="sibTrans" cxnId="{262E21DC-35F9-4D66-A1B8-F250B45F23F4}">
      <dgm:prSet/>
      <dgm:spPr/>
      <dgm:t>
        <a:bodyPr/>
        <a:lstStyle/>
        <a:p>
          <a:endParaRPr lang="en-US"/>
        </a:p>
      </dgm:t>
    </dgm:pt>
    <dgm:pt modelId="{FFA8C711-327C-4140-98DE-C08BA471505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rPr>
            <a:t>By User 1</a:t>
          </a:r>
          <a:endParaRPr lang="en-US" sz="2000" dirty="0">
            <a:solidFill>
              <a:schemeClr val="accent1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0E69A50B-CD65-4978-97BF-3E67903F2098}" type="parTrans" cxnId="{256CCB1F-FF0B-4B70-88F3-ADD6D6D7A0F7}">
      <dgm:prSet/>
      <dgm:spPr/>
      <dgm:t>
        <a:bodyPr/>
        <a:lstStyle/>
        <a:p>
          <a:endParaRPr lang="en-US"/>
        </a:p>
      </dgm:t>
    </dgm:pt>
    <dgm:pt modelId="{F906CCCF-4659-4F83-9EA3-D3944D6DA5FF}" type="sibTrans" cxnId="{256CCB1F-FF0B-4B70-88F3-ADD6D6D7A0F7}">
      <dgm:prSet/>
      <dgm:spPr/>
      <dgm:t>
        <a:bodyPr/>
        <a:lstStyle/>
        <a:p>
          <a:endParaRPr lang="en-US"/>
        </a:p>
      </dgm:t>
    </dgm:pt>
    <dgm:pt modelId="{F0AE1959-DF89-4624-BE07-F77CDE6A68E7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WP</a:t>
          </a:r>
          <a:r>
            <a:rPr lang="sr-Latn-RS" sz="2000" dirty="0" smtClean="0">
              <a:latin typeface="Book Antiqua" panose="02040602050305030304" pitchFamily="18" charset="0"/>
            </a:rPr>
            <a:t>3</a:t>
          </a:r>
          <a:r>
            <a:rPr lang="en-US" sz="2000" dirty="0" smtClean="0">
              <a:latin typeface="Book Antiqua" panose="02040602050305030304" pitchFamily="18" charset="0"/>
            </a:rPr>
            <a:t>-Doc1  Version 0.2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2743937D-335B-4FCE-B80D-FE69E075C653}" type="parTrans" cxnId="{557C8E83-B203-4571-B460-510C8254841B}">
      <dgm:prSet/>
      <dgm:spPr/>
      <dgm:t>
        <a:bodyPr/>
        <a:lstStyle/>
        <a:p>
          <a:endParaRPr lang="en-US"/>
        </a:p>
      </dgm:t>
    </dgm:pt>
    <dgm:pt modelId="{BE743824-018D-451A-A112-74829F600638}" type="sibTrans" cxnId="{557C8E83-B203-4571-B460-510C8254841B}">
      <dgm:prSet/>
      <dgm:spPr/>
      <dgm:t>
        <a:bodyPr/>
        <a:lstStyle/>
        <a:p>
          <a:endParaRPr lang="en-US"/>
        </a:p>
      </dgm:t>
    </dgm:pt>
    <dgm:pt modelId="{D9DEB1DD-F18F-4775-861B-EC8677FE74A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rPr>
            <a:t>By User 2</a:t>
          </a:r>
          <a:endParaRPr lang="en-US" sz="2000" dirty="0">
            <a:solidFill>
              <a:schemeClr val="accent1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B4C5F0B3-09CF-4EF2-9B5A-695BE1485FBC}" type="parTrans" cxnId="{34097DEA-E72F-444F-9F13-A3B1A8C04CFC}">
      <dgm:prSet/>
      <dgm:spPr/>
      <dgm:t>
        <a:bodyPr/>
        <a:lstStyle/>
        <a:p>
          <a:endParaRPr lang="en-US"/>
        </a:p>
      </dgm:t>
    </dgm:pt>
    <dgm:pt modelId="{3A82B9CD-7A33-4233-9B0B-EE96421E45CF}" type="sibTrans" cxnId="{34097DEA-E72F-444F-9F13-A3B1A8C04CFC}">
      <dgm:prSet/>
      <dgm:spPr/>
      <dgm:t>
        <a:bodyPr/>
        <a:lstStyle/>
        <a:p>
          <a:endParaRPr lang="en-US"/>
        </a:p>
      </dgm:t>
    </dgm:pt>
    <dgm:pt modelId="{035364C1-43E6-4B26-97B7-09448AD8C9A5}">
      <dgm:prSet phldrT="[Text]" custT="1"/>
      <dgm:spPr/>
      <dgm:t>
        <a:bodyPr/>
        <a:lstStyle/>
        <a:p>
          <a:r>
            <a:rPr lang="en-US" sz="2000" dirty="0" smtClean="0">
              <a:latin typeface="Book Antiqua" panose="02040602050305030304" pitchFamily="18" charset="0"/>
            </a:rPr>
            <a:t>WP</a:t>
          </a:r>
          <a:r>
            <a:rPr lang="sr-Latn-RS" sz="2000" dirty="0" smtClean="0">
              <a:latin typeface="Book Antiqua" panose="02040602050305030304" pitchFamily="18" charset="0"/>
            </a:rPr>
            <a:t>3</a:t>
          </a:r>
          <a:r>
            <a:rPr lang="en-US" sz="2000" dirty="0" smtClean="0">
              <a:latin typeface="Book Antiqua" panose="02040602050305030304" pitchFamily="18" charset="0"/>
            </a:rPr>
            <a:t>-Doc</a:t>
          </a:r>
          <a:r>
            <a:rPr lang="sr-Latn-RS" sz="2000" dirty="0" smtClean="0">
              <a:latin typeface="Book Antiqua" panose="02040602050305030304" pitchFamily="18" charset="0"/>
            </a:rPr>
            <a:t>1 </a:t>
          </a:r>
          <a:r>
            <a:rPr lang="en-US" sz="2000" dirty="0" smtClean="0">
              <a:latin typeface="Book Antiqua" panose="02040602050305030304" pitchFamily="18" charset="0"/>
            </a:rPr>
            <a:t>Version 0.</a:t>
          </a:r>
          <a:r>
            <a:rPr lang="sr-Latn-RS" sz="2000" dirty="0" smtClean="0">
              <a:latin typeface="Book Antiqua" panose="02040602050305030304" pitchFamily="18" charset="0"/>
            </a:rPr>
            <a:t>3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78F72F15-EEDF-46F0-8995-98DEF0EF62DA}" type="parTrans" cxnId="{D4A32EE1-9B8F-4793-AE4B-BC048C5C5BF9}">
      <dgm:prSet/>
      <dgm:spPr/>
      <dgm:t>
        <a:bodyPr/>
        <a:lstStyle/>
        <a:p>
          <a:endParaRPr lang="en-US"/>
        </a:p>
      </dgm:t>
    </dgm:pt>
    <dgm:pt modelId="{B7A9113B-1991-4289-82E8-B8F4A46E0929}" type="sibTrans" cxnId="{D4A32EE1-9B8F-4793-AE4B-BC048C5C5BF9}">
      <dgm:prSet/>
      <dgm:spPr/>
      <dgm:t>
        <a:bodyPr/>
        <a:lstStyle/>
        <a:p>
          <a:endParaRPr lang="en-US"/>
        </a:p>
      </dgm:t>
    </dgm:pt>
    <dgm:pt modelId="{7E70DA67-86CD-413E-AEA3-103B7C72D4F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rPr>
            <a:t>By User 3</a:t>
          </a:r>
          <a:endParaRPr lang="en-US" sz="2000" dirty="0">
            <a:solidFill>
              <a:schemeClr val="accent1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F82BB241-B00F-4EA8-9BD4-B5F75AE64665}" type="parTrans" cxnId="{6475DD89-C63D-48DE-8731-CA490C2488EC}">
      <dgm:prSet/>
      <dgm:spPr/>
      <dgm:t>
        <a:bodyPr/>
        <a:lstStyle/>
        <a:p>
          <a:endParaRPr lang="en-US"/>
        </a:p>
      </dgm:t>
    </dgm:pt>
    <dgm:pt modelId="{1B4ED879-0405-4BC5-B775-630CAEF1B29C}" type="sibTrans" cxnId="{6475DD89-C63D-48DE-8731-CA490C2488EC}">
      <dgm:prSet/>
      <dgm:spPr/>
      <dgm:t>
        <a:bodyPr/>
        <a:lstStyle/>
        <a:p>
          <a:endParaRPr lang="en-US"/>
        </a:p>
      </dgm:t>
    </dgm:pt>
    <dgm:pt modelId="{F144C622-0E21-4B2C-BF00-97B650944E13}" type="pres">
      <dgm:prSet presAssocID="{53959172-1E4B-42DE-BDEC-8CCFF509365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F6AE29-6220-4942-A187-7449432230EA}" type="pres">
      <dgm:prSet presAssocID="{5D5AE1C3-00D2-4BB4-B68E-8BDA9FEB4491}" presName="composite" presStyleCnt="0"/>
      <dgm:spPr/>
    </dgm:pt>
    <dgm:pt modelId="{4F1F0509-5A1F-4677-B092-65D5DA2D5228}" type="pres">
      <dgm:prSet presAssocID="{5D5AE1C3-00D2-4BB4-B68E-8BDA9FEB4491}" presName="bentUpArrow1" presStyleLbl="alignImgPlace1" presStyleIdx="0" presStyleCnt="2" custLinFactNeighborX="-139" custLinFactNeighborY="945"/>
      <dgm:spPr/>
    </dgm:pt>
    <dgm:pt modelId="{06AAFE90-9050-4969-9BC4-B8817653EE9D}" type="pres">
      <dgm:prSet presAssocID="{5D5AE1C3-00D2-4BB4-B68E-8BDA9FEB449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11F57-EC76-41AE-9108-996123B81C3D}" type="pres">
      <dgm:prSet presAssocID="{5D5AE1C3-00D2-4BB4-B68E-8BDA9FEB4491}" presName="ChildText" presStyleLbl="revTx" presStyleIdx="0" presStyleCnt="3" custScaleX="150737" custLinFactNeighborX="34352" custLinFactNeighborY="2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A0149-CC73-4369-BA24-BFCE5857412C}" type="pres">
      <dgm:prSet presAssocID="{FBF511AD-4D0A-4144-823C-90CD17D30759}" presName="sibTrans" presStyleCnt="0"/>
      <dgm:spPr/>
    </dgm:pt>
    <dgm:pt modelId="{585EF39E-4C7D-429C-BA63-1D52A0521DB8}" type="pres">
      <dgm:prSet presAssocID="{F0AE1959-DF89-4624-BE07-F77CDE6A68E7}" presName="composite" presStyleCnt="0"/>
      <dgm:spPr/>
    </dgm:pt>
    <dgm:pt modelId="{5EDBA4AE-2979-4FF5-8AC8-3B20E5BBA52B}" type="pres">
      <dgm:prSet presAssocID="{F0AE1959-DF89-4624-BE07-F77CDE6A68E7}" presName="bentUpArrow1" presStyleLbl="alignImgPlace1" presStyleIdx="1" presStyleCnt="2"/>
      <dgm:spPr/>
    </dgm:pt>
    <dgm:pt modelId="{D8FC9722-CFF9-49AA-BD44-EB51EAC27F05}" type="pres">
      <dgm:prSet presAssocID="{F0AE1959-DF89-4624-BE07-F77CDE6A68E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78F81-EA86-44AA-84DF-46BC840010DB}" type="pres">
      <dgm:prSet presAssocID="{F0AE1959-DF89-4624-BE07-F77CDE6A68E7}" presName="ChildText" presStyleLbl="revTx" presStyleIdx="1" presStyleCnt="3" custScaleX="177136" custLinFactNeighborX="47913" custLinFactNeighborY="-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E93B0-A06D-4820-9E76-9DC69E3B4E0D}" type="pres">
      <dgm:prSet presAssocID="{BE743824-018D-451A-A112-74829F600638}" presName="sibTrans" presStyleCnt="0"/>
      <dgm:spPr/>
    </dgm:pt>
    <dgm:pt modelId="{C424C4B7-D5A2-407D-9BA7-2B789AFE330A}" type="pres">
      <dgm:prSet presAssocID="{035364C1-43E6-4B26-97B7-09448AD8C9A5}" presName="composite" presStyleCnt="0"/>
      <dgm:spPr/>
    </dgm:pt>
    <dgm:pt modelId="{D5604F9C-A5B8-4BDA-9DE0-2EBBCEBBF527}" type="pres">
      <dgm:prSet presAssocID="{035364C1-43E6-4B26-97B7-09448AD8C9A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D587F-2C88-4B8B-83E6-7C2096FE219A}" type="pres">
      <dgm:prSet presAssocID="{035364C1-43E6-4B26-97B7-09448AD8C9A5}" presName="FinalChildText" presStyleLbl="revTx" presStyleIdx="2" presStyleCnt="3" custScaleX="154013" custLinFactNeighborX="30689" custLinFactNeighborY="4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6B26B-295A-48E8-BD3D-3ACD2CA35C03}" type="presOf" srcId="{53959172-1E4B-42DE-BDEC-8CCFF5093651}" destId="{F144C622-0E21-4B2C-BF00-97B650944E13}" srcOrd="0" destOrd="0" presId="urn:microsoft.com/office/officeart/2005/8/layout/StepDownProcess"/>
    <dgm:cxn modelId="{E5701C86-80C6-41F9-8A56-5A62337C6ACC}" type="presOf" srcId="{7E70DA67-86CD-413E-AEA3-103B7C72D4F2}" destId="{8A3D587F-2C88-4B8B-83E6-7C2096FE219A}" srcOrd="0" destOrd="0" presId="urn:microsoft.com/office/officeart/2005/8/layout/StepDownProcess"/>
    <dgm:cxn modelId="{262E21DC-35F9-4D66-A1B8-F250B45F23F4}" srcId="{53959172-1E4B-42DE-BDEC-8CCFF5093651}" destId="{5D5AE1C3-00D2-4BB4-B68E-8BDA9FEB4491}" srcOrd="0" destOrd="0" parTransId="{F1E81F0F-A28C-40F8-A3E6-161DB10D0D1F}" sibTransId="{FBF511AD-4D0A-4144-823C-90CD17D30759}"/>
    <dgm:cxn modelId="{2324D69D-01F5-4021-B0AC-9AFEBF9423A0}" type="presOf" srcId="{F0AE1959-DF89-4624-BE07-F77CDE6A68E7}" destId="{D8FC9722-CFF9-49AA-BD44-EB51EAC27F05}" srcOrd="0" destOrd="0" presId="urn:microsoft.com/office/officeart/2005/8/layout/StepDownProcess"/>
    <dgm:cxn modelId="{256CCB1F-FF0B-4B70-88F3-ADD6D6D7A0F7}" srcId="{5D5AE1C3-00D2-4BB4-B68E-8BDA9FEB4491}" destId="{FFA8C711-327C-4140-98DE-C08BA471505B}" srcOrd="0" destOrd="0" parTransId="{0E69A50B-CD65-4978-97BF-3E67903F2098}" sibTransId="{F906CCCF-4659-4F83-9EA3-D3944D6DA5FF}"/>
    <dgm:cxn modelId="{6475DD89-C63D-48DE-8731-CA490C2488EC}" srcId="{035364C1-43E6-4B26-97B7-09448AD8C9A5}" destId="{7E70DA67-86CD-413E-AEA3-103B7C72D4F2}" srcOrd="0" destOrd="0" parTransId="{F82BB241-B00F-4EA8-9BD4-B5F75AE64665}" sibTransId="{1B4ED879-0405-4BC5-B775-630CAEF1B29C}"/>
    <dgm:cxn modelId="{9810475B-ACC0-4F7D-A82D-C89A56244D6E}" type="presOf" srcId="{D9DEB1DD-F18F-4775-861B-EC8677FE74A3}" destId="{8EC78F81-EA86-44AA-84DF-46BC840010DB}" srcOrd="0" destOrd="0" presId="urn:microsoft.com/office/officeart/2005/8/layout/StepDownProcess"/>
    <dgm:cxn modelId="{7F035644-DFEA-4BED-B89F-DAC4346E9731}" type="presOf" srcId="{FFA8C711-327C-4140-98DE-C08BA471505B}" destId="{AFB11F57-EC76-41AE-9108-996123B81C3D}" srcOrd="0" destOrd="0" presId="urn:microsoft.com/office/officeart/2005/8/layout/StepDownProcess"/>
    <dgm:cxn modelId="{D4A32EE1-9B8F-4793-AE4B-BC048C5C5BF9}" srcId="{53959172-1E4B-42DE-BDEC-8CCFF5093651}" destId="{035364C1-43E6-4B26-97B7-09448AD8C9A5}" srcOrd="2" destOrd="0" parTransId="{78F72F15-EEDF-46F0-8995-98DEF0EF62DA}" sibTransId="{B7A9113B-1991-4289-82E8-B8F4A46E0929}"/>
    <dgm:cxn modelId="{E67E97E4-0C4F-4818-8B51-8831DDA923B3}" type="presOf" srcId="{5D5AE1C3-00D2-4BB4-B68E-8BDA9FEB4491}" destId="{06AAFE90-9050-4969-9BC4-B8817653EE9D}" srcOrd="0" destOrd="0" presId="urn:microsoft.com/office/officeart/2005/8/layout/StepDownProcess"/>
    <dgm:cxn modelId="{C3C05985-EA87-4BD5-9BFB-505FF30B6594}" type="presOf" srcId="{035364C1-43E6-4B26-97B7-09448AD8C9A5}" destId="{D5604F9C-A5B8-4BDA-9DE0-2EBBCEBBF527}" srcOrd="0" destOrd="0" presId="urn:microsoft.com/office/officeart/2005/8/layout/StepDownProcess"/>
    <dgm:cxn modelId="{34097DEA-E72F-444F-9F13-A3B1A8C04CFC}" srcId="{F0AE1959-DF89-4624-BE07-F77CDE6A68E7}" destId="{D9DEB1DD-F18F-4775-861B-EC8677FE74A3}" srcOrd="0" destOrd="0" parTransId="{B4C5F0B3-09CF-4EF2-9B5A-695BE1485FBC}" sibTransId="{3A82B9CD-7A33-4233-9B0B-EE96421E45CF}"/>
    <dgm:cxn modelId="{557C8E83-B203-4571-B460-510C8254841B}" srcId="{53959172-1E4B-42DE-BDEC-8CCFF5093651}" destId="{F0AE1959-DF89-4624-BE07-F77CDE6A68E7}" srcOrd="1" destOrd="0" parTransId="{2743937D-335B-4FCE-B80D-FE69E075C653}" sibTransId="{BE743824-018D-451A-A112-74829F600638}"/>
    <dgm:cxn modelId="{FB94BFB5-BFBA-48B6-9EFE-45B40EA11387}" type="presParOf" srcId="{F144C622-0E21-4B2C-BF00-97B650944E13}" destId="{53F6AE29-6220-4942-A187-7449432230EA}" srcOrd="0" destOrd="0" presId="urn:microsoft.com/office/officeart/2005/8/layout/StepDownProcess"/>
    <dgm:cxn modelId="{FD36C347-2E61-45CE-81E6-CD1B02C2BD48}" type="presParOf" srcId="{53F6AE29-6220-4942-A187-7449432230EA}" destId="{4F1F0509-5A1F-4677-B092-65D5DA2D5228}" srcOrd="0" destOrd="0" presId="urn:microsoft.com/office/officeart/2005/8/layout/StepDownProcess"/>
    <dgm:cxn modelId="{4A8E2B79-236D-4398-9C8C-A3C05000F710}" type="presParOf" srcId="{53F6AE29-6220-4942-A187-7449432230EA}" destId="{06AAFE90-9050-4969-9BC4-B8817653EE9D}" srcOrd="1" destOrd="0" presId="urn:microsoft.com/office/officeart/2005/8/layout/StepDownProcess"/>
    <dgm:cxn modelId="{A4802A5D-3069-4757-B1E3-66425B497262}" type="presParOf" srcId="{53F6AE29-6220-4942-A187-7449432230EA}" destId="{AFB11F57-EC76-41AE-9108-996123B81C3D}" srcOrd="2" destOrd="0" presId="urn:microsoft.com/office/officeart/2005/8/layout/StepDownProcess"/>
    <dgm:cxn modelId="{0699F160-E266-4C54-AB08-DF818B4E20E6}" type="presParOf" srcId="{F144C622-0E21-4B2C-BF00-97B650944E13}" destId="{0A8A0149-CC73-4369-BA24-BFCE5857412C}" srcOrd="1" destOrd="0" presId="urn:microsoft.com/office/officeart/2005/8/layout/StepDownProcess"/>
    <dgm:cxn modelId="{6180F4C3-2E20-4419-9BF4-FB64A7E673A2}" type="presParOf" srcId="{F144C622-0E21-4B2C-BF00-97B650944E13}" destId="{585EF39E-4C7D-429C-BA63-1D52A0521DB8}" srcOrd="2" destOrd="0" presId="urn:microsoft.com/office/officeart/2005/8/layout/StepDownProcess"/>
    <dgm:cxn modelId="{1F87C6BD-7FC0-4135-86E0-498A54CE6C95}" type="presParOf" srcId="{585EF39E-4C7D-429C-BA63-1D52A0521DB8}" destId="{5EDBA4AE-2979-4FF5-8AC8-3B20E5BBA52B}" srcOrd="0" destOrd="0" presId="urn:microsoft.com/office/officeart/2005/8/layout/StepDownProcess"/>
    <dgm:cxn modelId="{792D0FF6-0D8E-42EB-A92E-BA59510D4176}" type="presParOf" srcId="{585EF39E-4C7D-429C-BA63-1D52A0521DB8}" destId="{D8FC9722-CFF9-49AA-BD44-EB51EAC27F05}" srcOrd="1" destOrd="0" presId="urn:microsoft.com/office/officeart/2005/8/layout/StepDownProcess"/>
    <dgm:cxn modelId="{20FB2F0C-B241-4EE4-8539-E1D400E6A12F}" type="presParOf" srcId="{585EF39E-4C7D-429C-BA63-1D52A0521DB8}" destId="{8EC78F81-EA86-44AA-84DF-46BC840010DB}" srcOrd="2" destOrd="0" presId="urn:microsoft.com/office/officeart/2005/8/layout/StepDownProcess"/>
    <dgm:cxn modelId="{257F8743-2FF1-4F71-89B3-F36DA2F7AF48}" type="presParOf" srcId="{F144C622-0E21-4B2C-BF00-97B650944E13}" destId="{1ABE93B0-A06D-4820-9E76-9DC69E3B4E0D}" srcOrd="3" destOrd="0" presId="urn:microsoft.com/office/officeart/2005/8/layout/StepDownProcess"/>
    <dgm:cxn modelId="{D76A3307-40BA-42CE-8718-B391330A900F}" type="presParOf" srcId="{F144C622-0E21-4B2C-BF00-97B650944E13}" destId="{C424C4B7-D5A2-407D-9BA7-2B789AFE330A}" srcOrd="4" destOrd="0" presId="urn:microsoft.com/office/officeart/2005/8/layout/StepDownProcess"/>
    <dgm:cxn modelId="{D4AAE989-BC68-4845-9E33-979F4F48F0B3}" type="presParOf" srcId="{C424C4B7-D5A2-407D-9BA7-2B789AFE330A}" destId="{D5604F9C-A5B8-4BDA-9DE0-2EBBCEBBF527}" srcOrd="0" destOrd="0" presId="urn:microsoft.com/office/officeart/2005/8/layout/StepDownProcess"/>
    <dgm:cxn modelId="{7CDD1702-883E-40ED-9EB4-8CCF88E2E614}" type="presParOf" srcId="{C424C4B7-D5A2-407D-9BA7-2B789AFE330A}" destId="{8A3D587F-2C88-4B8B-83E6-7C2096FE219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014227-2CE7-492C-B6FC-6915615745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71A2C5A-7AD5-4ED3-BF20-B5C3C43942A1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Choose WP</a:t>
          </a:r>
          <a:endParaRPr lang="en-US" dirty="0">
            <a:latin typeface="Book Antiqua" panose="02040602050305030304" pitchFamily="18" charset="0"/>
          </a:endParaRPr>
        </a:p>
      </dgm:t>
    </dgm:pt>
    <dgm:pt modelId="{6BD7BEAE-EC34-4E6D-BC92-9C66ADE6C662}" type="parTrans" cxnId="{73DE2DD0-4F8C-41A6-A52C-33C5384F28AC}">
      <dgm:prSet/>
      <dgm:spPr/>
      <dgm:t>
        <a:bodyPr/>
        <a:lstStyle/>
        <a:p>
          <a:endParaRPr lang="en-US"/>
        </a:p>
      </dgm:t>
    </dgm:pt>
    <dgm:pt modelId="{1A40BB78-8F5A-4DA2-9670-1DB0B0E36074}" type="sibTrans" cxnId="{73DE2DD0-4F8C-41A6-A52C-33C5384F28AC}">
      <dgm:prSet/>
      <dgm:spPr/>
      <dgm:t>
        <a:bodyPr/>
        <a:lstStyle/>
        <a:p>
          <a:endParaRPr lang="en-US"/>
        </a:p>
      </dgm:t>
    </dgm:pt>
    <dgm:pt modelId="{FEC5991A-0CFF-4E3A-8910-ACF2529F758E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Select Calendar</a:t>
          </a:r>
          <a:endParaRPr lang="en-US" b="1" dirty="0">
            <a:latin typeface="Book Antiqua" panose="02040602050305030304" pitchFamily="18" charset="0"/>
          </a:endParaRPr>
        </a:p>
      </dgm:t>
    </dgm:pt>
    <dgm:pt modelId="{C18219E1-4DF1-429D-A48A-29BAF5528125}" type="parTrans" cxnId="{39F60CB0-BDB3-4CB1-A880-F60B39625830}">
      <dgm:prSet/>
      <dgm:spPr/>
      <dgm:t>
        <a:bodyPr/>
        <a:lstStyle/>
        <a:p>
          <a:endParaRPr lang="en-US"/>
        </a:p>
      </dgm:t>
    </dgm:pt>
    <dgm:pt modelId="{CBC1B934-79FD-4802-92D5-7C410546E7A3}" type="sibTrans" cxnId="{39F60CB0-BDB3-4CB1-A880-F60B39625830}">
      <dgm:prSet/>
      <dgm:spPr/>
      <dgm:t>
        <a:bodyPr/>
        <a:lstStyle/>
        <a:p>
          <a:endParaRPr lang="en-US"/>
        </a:p>
      </dgm:t>
    </dgm:pt>
    <dgm:pt modelId="{00A341A0-73FA-46A5-9F13-49834C1BA1A3}" type="pres">
      <dgm:prSet presAssocID="{41014227-2CE7-492C-B6FC-6915615745B1}" presName="Name0" presStyleCnt="0">
        <dgm:presLayoutVars>
          <dgm:dir/>
          <dgm:resizeHandles val="exact"/>
        </dgm:presLayoutVars>
      </dgm:prSet>
      <dgm:spPr/>
    </dgm:pt>
    <dgm:pt modelId="{8FF88104-DDFA-42BA-85C8-FAD139E74ED0}" type="pres">
      <dgm:prSet presAssocID="{471A2C5A-7AD5-4ED3-BF20-B5C3C43942A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434F1-D09A-44F0-ACAA-C2874AFA8F93}" type="pres">
      <dgm:prSet presAssocID="{1A40BB78-8F5A-4DA2-9670-1DB0B0E3607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81E3F8F-B07B-4046-B00F-873EF8D14E30}" type="pres">
      <dgm:prSet presAssocID="{1A40BB78-8F5A-4DA2-9670-1DB0B0E3607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5D5CDC-570F-4330-917D-EFEACD23AEAC}" type="pres">
      <dgm:prSet presAssocID="{FEC5991A-0CFF-4E3A-8910-ACF2529F75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36EE8-9EFA-4CCE-8302-9FB42AC053DE}" type="presOf" srcId="{471A2C5A-7AD5-4ED3-BF20-B5C3C43942A1}" destId="{8FF88104-DDFA-42BA-85C8-FAD139E74ED0}" srcOrd="0" destOrd="0" presId="urn:microsoft.com/office/officeart/2005/8/layout/process1"/>
    <dgm:cxn modelId="{73DE2DD0-4F8C-41A6-A52C-33C5384F28AC}" srcId="{41014227-2CE7-492C-B6FC-6915615745B1}" destId="{471A2C5A-7AD5-4ED3-BF20-B5C3C43942A1}" srcOrd="0" destOrd="0" parTransId="{6BD7BEAE-EC34-4E6D-BC92-9C66ADE6C662}" sibTransId="{1A40BB78-8F5A-4DA2-9670-1DB0B0E36074}"/>
    <dgm:cxn modelId="{F16DE2AD-BB90-44C3-A666-745534F45D58}" type="presOf" srcId="{1A40BB78-8F5A-4DA2-9670-1DB0B0E36074}" destId="{481E3F8F-B07B-4046-B00F-873EF8D14E30}" srcOrd="1" destOrd="0" presId="urn:microsoft.com/office/officeart/2005/8/layout/process1"/>
    <dgm:cxn modelId="{39F60CB0-BDB3-4CB1-A880-F60B39625830}" srcId="{41014227-2CE7-492C-B6FC-6915615745B1}" destId="{FEC5991A-0CFF-4E3A-8910-ACF2529F758E}" srcOrd="1" destOrd="0" parTransId="{C18219E1-4DF1-429D-A48A-29BAF5528125}" sibTransId="{CBC1B934-79FD-4802-92D5-7C410546E7A3}"/>
    <dgm:cxn modelId="{5C7626E2-3F4B-4913-B05B-2FAFA706FDD8}" type="presOf" srcId="{1A40BB78-8F5A-4DA2-9670-1DB0B0E36074}" destId="{D68434F1-D09A-44F0-ACAA-C2874AFA8F93}" srcOrd="0" destOrd="0" presId="urn:microsoft.com/office/officeart/2005/8/layout/process1"/>
    <dgm:cxn modelId="{E51388FE-DFD3-4A3D-8CEF-FBD240C60561}" type="presOf" srcId="{41014227-2CE7-492C-B6FC-6915615745B1}" destId="{00A341A0-73FA-46A5-9F13-49834C1BA1A3}" srcOrd="0" destOrd="0" presId="urn:microsoft.com/office/officeart/2005/8/layout/process1"/>
    <dgm:cxn modelId="{74A17AEB-42CF-45D1-83A0-7DDDE02F6886}" type="presOf" srcId="{FEC5991A-0CFF-4E3A-8910-ACF2529F758E}" destId="{E25D5CDC-570F-4330-917D-EFEACD23AEAC}" srcOrd="0" destOrd="0" presId="urn:microsoft.com/office/officeart/2005/8/layout/process1"/>
    <dgm:cxn modelId="{754B45EB-B72D-4A61-BB1D-D9266E35A7DB}" type="presParOf" srcId="{00A341A0-73FA-46A5-9F13-49834C1BA1A3}" destId="{8FF88104-DDFA-42BA-85C8-FAD139E74ED0}" srcOrd="0" destOrd="0" presId="urn:microsoft.com/office/officeart/2005/8/layout/process1"/>
    <dgm:cxn modelId="{28A9572B-D4FF-43F6-9508-2DE175DBDDEE}" type="presParOf" srcId="{00A341A0-73FA-46A5-9F13-49834C1BA1A3}" destId="{D68434F1-D09A-44F0-ACAA-C2874AFA8F93}" srcOrd="1" destOrd="0" presId="urn:microsoft.com/office/officeart/2005/8/layout/process1"/>
    <dgm:cxn modelId="{0FAAC791-E6B7-46B1-8912-9597DD28A9F4}" type="presParOf" srcId="{D68434F1-D09A-44F0-ACAA-C2874AFA8F93}" destId="{481E3F8F-B07B-4046-B00F-873EF8D14E30}" srcOrd="0" destOrd="0" presId="urn:microsoft.com/office/officeart/2005/8/layout/process1"/>
    <dgm:cxn modelId="{171C71E4-DFDB-4D2E-B4F0-466DDCAE48AA}" type="presParOf" srcId="{00A341A0-73FA-46A5-9F13-49834C1BA1A3}" destId="{E25D5CDC-570F-4330-917D-EFEACD23AE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014227-2CE7-492C-B6FC-6915615745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71A2C5A-7AD5-4ED3-BF20-B5C3C43942A1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Choose WP</a:t>
          </a:r>
          <a:endParaRPr lang="en-US" dirty="0">
            <a:latin typeface="Book Antiqua" panose="02040602050305030304" pitchFamily="18" charset="0"/>
          </a:endParaRPr>
        </a:p>
      </dgm:t>
    </dgm:pt>
    <dgm:pt modelId="{6BD7BEAE-EC34-4E6D-BC92-9C66ADE6C662}" type="parTrans" cxnId="{73DE2DD0-4F8C-41A6-A52C-33C5384F28AC}">
      <dgm:prSet/>
      <dgm:spPr/>
      <dgm:t>
        <a:bodyPr/>
        <a:lstStyle/>
        <a:p>
          <a:endParaRPr lang="en-US"/>
        </a:p>
      </dgm:t>
    </dgm:pt>
    <dgm:pt modelId="{1A40BB78-8F5A-4DA2-9670-1DB0B0E36074}" type="sibTrans" cxnId="{73DE2DD0-4F8C-41A6-A52C-33C5384F28AC}">
      <dgm:prSet/>
      <dgm:spPr/>
      <dgm:t>
        <a:bodyPr/>
        <a:lstStyle/>
        <a:p>
          <a:endParaRPr lang="en-US"/>
        </a:p>
      </dgm:t>
    </dgm:pt>
    <dgm:pt modelId="{FEC5991A-0CFF-4E3A-8910-ACF2529F758E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Select </a:t>
          </a:r>
          <a:r>
            <a:rPr lang="sr-Latn-RS" dirty="0" smtClean="0">
              <a:latin typeface="Book Antiqua" panose="02040602050305030304" pitchFamily="18" charset="0"/>
            </a:rPr>
            <a:t>Meetings</a:t>
          </a:r>
          <a:endParaRPr lang="en-US" b="1" dirty="0">
            <a:latin typeface="Book Antiqua" panose="02040602050305030304" pitchFamily="18" charset="0"/>
          </a:endParaRPr>
        </a:p>
      </dgm:t>
    </dgm:pt>
    <dgm:pt modelId="{C18219E1-4DF1-429D-A48A-29BAF5528125}" type="parTrans" cxnId="{39F60CB0-BDB3-4CB1-A880-F60B39625830}">
      <dgm:prSet/>
      <dgm:spPr/>
      <dgm:t>
        <a:bodyPr/>
        <a:lstStyle/>
        <a:p>
          <a:endParaRPr lang="en-US"/>
        </a:p>
      </dgm:t>
    </dgm:pt>
    <dgm:pt modelId="{CBC1B934-79FD-4802-92D5-7C410546E7A3}" type="sibTrans" cxnId="{39F60CB0-BDB3-4CB1-A880-F60B39625830}">
      <dgm:prSet/>
      <dgm:spPr/>
      <dgm:t>
        <a:bodyPr/>
        <a:lstStyle/>
        <a:p>
          <a:endParaRPr lang="en-US"/>
        </a:p>
      </dgm:t>
    </dgm:pt>
    <dgm:pt modelId="{00A341A0-73FA-46A5-9F13-49834C1BA1A3}" type="pres">
      <dgm:prSet presAssocID="{41014227-2CE7-492C-B6FC-6915615745B1}" presName="Name0" presStyleCnt="0">
        <dgm:presLayoutVars>
          <dgm:dir/>
          <dgm:resizeHandles val="exact"/>
        </dgm:presLayoutVars>
      </dgm:prSet>
      <dgm:spPr/>
    </dgm:pt>
    <dgm:pt modelId="{8FF88104-DDFA-42BA-85C8-FAD139E74ED0}" type="pres">
      <dgm:prSet presAssocID="{471A2C5A-7AD5-4ED3-BF20-B5C3C43942A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434F1-D09A-44F0-ACAA-C2874AFA8F93}" type="pres">
      <dgm:prSet presAssocID="{1A40BB78-8F5A-4DA2-9670-1DB0B0E3607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81E3F8F-B07B-4046-B00F-873EF8D14E30}" type="pres">
      <dgm:prSet presAssocID="{1A40BB78-8F5A-4DA2-9670-1DB0B0E3607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5D5CDC-570F-4330-917D-EFEACD23AEAC}" type="pres">
      <dgm:prSet presAssocID="{FEC5991A-0CFF-4E3A-8910-ACF2529F75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02C0E-F678-49D5-A940-22C4D21A4D9E}" type="presOf" srcId="{1A40BB78-8F5A-4DA2-9670-1DB0B0E36074}" destId="{481E3F8F-B07B-4046-B00F-873EF8D14E30}" srcOrd="1" destOrd="0" presId="urn:microsoft.com/office/officeart/2005/8/layout/process1"/>
    <dgm:cxn modelId="{227FC6BC-AD02-41AF-B99A-83275EAF3362}" type="presOf" srcId="{1A40BB78-8F5A-4DA2-9670-1DB0B0E36074}" destId="{D68434F1-D09A-44F0-ACAA-C2874AFA8F93}" srcOrd="0" destOrd="0" presId="urn:microsoft.com/office/officeart/2005/8/layout/process1"/>
    <dgm:cxn modelId="{73DE2DD0-4F8C-41A6-A52C-33C5384F28AC}" srcId="{41014227-2CE7-492C-B6FC-6915615745B1}" destId="{471A2C5A-7AD5-4ED3-BF20-B5C3C43942A1}" srcOrd="0" destOrd="0" parTransId="{6BD7BEAE-EC34-4E6D-BC92-9C66ADE6C662}" sibTransId="{1A40BB78-8F5A-4DA2-9670-1DB0B0E36074}"/>
    <dgm:cxn modelId="{39F60CB0-BDB3-4CB1-A880-F60B39625830}" srcId="{41014227-2CE7-492C-B6FC-6915615745B1}" destId="{FEC5991A-0CFF-4E3A-8910-ACF2529F758E}" srcOrd="1" destOrd="0" parTransId="{C18219E1-4DF1-429D-A48A-29BAF5528125}" sibTransId="{CBC1B934-79FD-4802-92D5-7C410546E7A3}"/>
    <dgm:cxn modelId="{C3F75972-3079-458C-A6C3-5FFA0C062AA8}" type="presOf" srcId="{41014227-2CE7-492C-B6FC-6915615745B1}" destId="{00A341A0-73FA-46A5-9F13-49834C1BA1A3}" srcOrd="0" destOrd="0" presId="urn:microsoft.com/office/officeart/2005/8/layout/process1"/>
    <dgm:cxn modelId="{917C1B46-2428-4C8F-8044-7F16AFB20149}" type="presOf" srcId="{FEC5991A-0CFF-4E3A-8910-ACF2529F758E}" destId="{E25D5CDC-570F-4330-917D-EFEACD23AEAC}" srcOrd="0" destOrd="0" presId="urn:microsoft.com/office/officeart/2005/8/layout/process1"/>
    <dgm:cxn modelId="{B5E0F34D-2C72-4E0E-AC4A-B2AAB4E40E1F}" type="presOf" srcId="{471A2C5A-7AD5-4ED3-BF20-B5C3C43942A1}" destId="{8FF88104-DDFA-42BA-85C8-FAD139E74ED0}" srcOrd="0" destOrd="0" presId="urn:microsoft.com/office/officeart/2005/8/layout/process1"/>
    <dgm:cxn modelId="{3AABAA40-88FD-42CB-9A69-FA92E0099C2A}" type="presParOf" srcId="{00A341A0-73FA-46A5-9F13-49834C1BA1A3}" destId="{8FF88104-DDFA-42BA-85C8-FAD139E74ED0}" srcOrd="0" destOrd="0" presId="urn:microsoft.com/office/officeart/2005/8/layout/process1"/>
    <dgm:cxn modelId="{4B7C3601-5594-4FDC-8EC3-3FCAC40E1964}" type="presParOf" srcId="{00A341A0-73FA-46A5-9F13-49834C1BA1A3}" destId="{D68434F1-D09A-44F0-ACAA-C2874AFA8F93}" srcOrd="1" destOrd="0" presId="urn:microsoft.com/office/officeart/2005/8/layout/process1"/>
    <dgm:cxn modelId="{EC1ED43B-AC07-4674-82B4-B3B2020F81EA}" type="presParOf" srcId="{D68434F1-D09A-44F0-ACAA-C2874AFA8F93}" destId="{481E3F8F-B07B-4046-B00F-873EF8D14E30}" srcOrd="0" destOrd="0" presId="urn:microsoft.com/office/officeart/2005/8/layout/process1"/>
    <dgm:cxn modelId="{988FA7BA-AC1C-4CE9-B33F-5E82712D80F2}" type="presParOf" srcId="{00A341A0-73FA-46A5-9F13-49834C1BA1A3}" destId="{E25D5CDC-570F-4330-917D-EFEACD23AE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trisk.ni.ac.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</a:t>
            </a:r>
            <a:r>
              <a:rPr lang="sr-Latn-R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sr-Latn-R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 fontScale="77500" lnSpcReduction="20000"/>
          </a:bodyPr>
          <a:lstStyle/>
          <a:p>
            <a:r>
              <a:rPr lang="sr-Latn-BA" sz="4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</a:t>
            </a:r>
            <a:r>
              <a:rPr lang="sr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sr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Project Web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&amp; </a:t>
            </a:r>
            <a:r>
              <a:rPr lang="sr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Project </a:t>
            </a:r>
            <a:r>
              <a:rPr lang="sr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Management </a:t>
            </a:r>
            <a:r>
              <a:rPr lang="sr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Platform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Dejan </a:t>
            </a:r>
            <a:r>
              <a:rPr lang="sr-Latn-RS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Rančić</a:t>
            </a:r>
            <a:endParaRPr lang="sr-Latn-BA" sz="1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Latn-B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of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Niš, Faculty of Electronic Engineering 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Kick-off meeting /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15</a:t>
            </a:r>
            <a:r>
              <a:rPr lang="sr-Latn-BA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and </a:t>
            </a:r>
            <a:r>
              <a:rPr lang="sr-Latn-B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16</a:t>
            </a:r>
            <a:r>
              <a:rPr lang="sr-Latn-BA" sz="1800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December 2016.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http://rewbc.ni.ac.rs/wp-content/uploads/2016/02/University-NI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6320" y="3619382"/>
            <a:ext cx="1259080" cy="118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 r="51979" b="7633"/>
          <a:stretch/>
        </p:blipFill>
        <p:spPr bwMode="auto">
          <a:xfrm>
            <a:off x="942975" y="796174"/>
            <a:ext cx="7362825" cy="590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 r="53492" b="22051"/>
          <a:stretch/>
        </p:blipFill>
        <p:spPr bwMode="auto">
          <a:xfrm>
            <a:off x="914400" y="1014525"/>
            <a:ext cx="6781800" cy="54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9" r="61979"/>
          <a:stretch/>
        </p:blipFill>
        <p:spPr bwMode="auto">
          <a:xfrm>
            <a:off x="742950" y="1752600"/>
            <a:ext cx="69532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7404280"/>
              </p:ext>
            </p:extLst>
          </p:nvPr>
        </p:nvGraphicFramePr>
        <p:xfrm>
          <a:off x="949077" y="1295400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22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1" name="Flowchart: Punched Tape 20"/>
          <p:cNvSpPr/>
          <p:nvPr/>
        </p:nvSpPr>
        <p:spPr>
          <a:xfrm>
            <a:off x="5051785" y="3864655"/>
            <a:ext cx="3024336" cy="1224339"/>
          </a:xfrm>
          <a:prstGeom prst="flowChartPunchedTape">
            <a:avLst/>
          </a:prstGeom>
          <a:solidFill>
            <a:srgbClr val="8AB833">
              <a:tint val="70000"/>
              <a:lumMod val="104000"/>
            </a:srgbClr>
          </a:solidFill>
          <a:ln w="9525" cap="rnd" cmpd="sng" algn="ctr">
            <a:solidFill>
              <a:srgbClr val="8AB833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bar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ith Work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Package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label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Flowchart: Punched Tape 23"/>
          <p:cNvSpPr/>
          <p:nvPr/>
        </p:nvSpPr>
        <p:spPr>
          <a:xfrm>
            <a:off x="1113656" y="4076725"/>
            <a:ext cx="3024336" cy="1224339"/>
          </a:xfrm>
          <a:prstGeom prst="flowChartPunchedTape">
            <a:avLst/>
          </a:prstGeom>
          <a:solidFill>
            <a:srgbClr val="8AB833">
              <a:tint val="70000"/>
              <a:lumMod val="104000"/>
            </a:srgbClr>
          </a:solidFill>
          <a:ln w="9525" cap="rnd" cmpd="sng" algn="ctr">
            <a:solidFill>
              <a:srgbClr val="8AB833">
                <a:shade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bar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ith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Financial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mngt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label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t="9979" r="17928" b="70663"/>
          <a:stretch/>
        </p:blipFill>
        <p:spPr bwMode="auto">
          <a:xfrm>
            <a:off x="723899" y="1981200"/>
            <a:ext cx="7352221" cy="1142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6563953" y="2640519"/>
            <a:ext cx="0" cy="1346570"/>
          </a:xfrm>
          <a:prstGeom prst="straightConnector1">
            <a:avLst/>
          </a:prstGeom>
          <a:noFill/>
          <a:ln w="9525" cap="rnd" cmpd="sng" algn="ctr">
            <a:solidFill>
              <a:srgbClr val="549E39">
                <a:shade val="90000"/>
              </a:srgbClr>
            </a:solidFill>
            <a:prstDash val="solid"/>
            <a:tailEnd type="stealth"/>
          </a:ln>
          <a:effectLst/>
        </p:spPr>
      </p:cxnSp>
      <p:pic>
        <p:nvPicPr>
          <p:cNvPr id="17" name="Picture 16"/>
          <p:cNvPicPr/>
          <p:nvPr/>
        </p:nvPicPr>
        <p:blipFill rotWithShape="1">
          <a:blip r:embed="rId5"/>
          <a:srcRect t="9573" r="24586" b="76775"/>
          <a:stretch/>
        </p:blipFill>
        <p:spPr bwMode="auto">
          <a:xfrm>
            <a:off x="762001" y="5638800"/>
            <a:ext cx="731412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2625824" y="5156845"/>
            <a:ext cx="5081" cy="720080"/>
          </a:xfrm>
          <a:prstGeom prst="straightConnector1">
            <a:avLst/>
          </a:prstGeom>
          <a:noFill/>
          <a:ln w="9525" cap="rnd" cmpd="sng" algn="ctr">
            <a:solidFill>
              <a:srgbClr val="549E39">
                <a:shade val="90000"/>
              </a:srgbClr>
            </a:solidFill>
            <a:prstDash val="solid"/>
            <a:tailEnd type="stealth"/>
          </a:ln>
          <a:effectLst/>
        </p:spPr>
      </p:cxnSp>
      <p:sp>
        <p:nvSpPr>
          <p:cNvPr id="26" name="Title 1"/>
          <p:cNvSpPr txBox="1">
            <a:spLocks/>
          </p:cNvSpPr>
          <p:nvPr/>
        </p:nvSpPr>
        <p:spPr>
          <a:xfrm>
            <a:off x="2370026" y="1017240"/>
            <a:ext cx="4335574" cy="659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15628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3" name="Curved Left Arrow 12"/>
          <p:cNvSpPr/>
          <p:nvPr/>
        </p:nvSpPr>
        <p:spPr>
          <a:xfrm rot="16200000">
            <a:off x="2820992" y="2426090"/>
            <a:ext cx="896374" cy="10081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6200000">
            <a:off x="6756645" y="2731893"/>
            <a:ext cx="784168" cy="4576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6200000">
            <a:off x="5766045" y="2731893"/>
            <a:ext cx="784168" cy="4576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3400" y="4572000"/>
            <a:ext cx="8039100" cy="1576856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Activity :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find all issues (new and updated), uploaded files and documents</a:t>
            </a:r>
          </a:p>
          <a:p>
            <a:r>
              <a:rPr lang="en-US" sz="20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Calendar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: find all important dates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for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your participation  in </a:t>
            </a:r>
            <a:r>
              <a:rPr 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WorkPackage</a:t>
            </a:r>
          </a:p>
        </p:txBody>
      </p:sp>
      <p:sp>
        <p:nvSpPr>
          <p:cNvPr id="17" name="Notched Right Arrow 16"/>
          <p:cNvSpPr/>
          <p:nvPr/>
        </p:nvSpPr>
        <p:spPr>
          <a:xfrm rot="5400000">
            <a:off x="1360206" y="2590221"/>
            <a:ext cx="1119127" cy="36203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5400000">
            <a:off x="4636806" y="2623981"/>
            <a:ext cx="1119127" cy="36203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4"/>
          <a:srcRect t="23829" r="47914" b="70873"/>
          <a:stretch/>
        </p:blipFill>
        <p:spPr bwMode="auto">
          <a:xfrm>
            <a:off x="304800" y="3400425"/>
            <a:ext cx="8572939" cy="472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370026" y="1017240"/>
            <a:ext cx="4335574" cy="659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11926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79694240"/>
              </p:ext>
            </p:extLst>
          </p:nvPr>
        </p:nvGraphicFramePr>
        <p:xfrm>
          <a:off x="1371600" y="2286000"/>
          <a:ext cx="6526138" cy="415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599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Important Note: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 </a:t>
            </a: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All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issues, documents, meetings, calendar and activity inputs are related </a:t>
            </a: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only to current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WorkPackage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 which has been initially selected (visible in the title bar above Main Menu) </a:t>
            </a:r>
            <a:r>
              <a:rPr kumimoji="0" lang="sr-Latn-R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!!! </a:t>
            </a:r>
            <a:endParaRPr kumimoji="0" lang="sr-Latn-RS" sz="20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43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5216" y="1094656"/>
            <a:ext cx="4335574" cy="6591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Issues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24742987"/>
              </p:ext>
            </p:extLst>
          </p:nvPr>
        </p:nvGraphicFramePr>
        <p:xfrm>
          <a:off x="1981200" y="3581400"/>
          <a:ext cx="5112568" cy="110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477144" y="2213248"/>
            <a:ext cx="7009872" cy="9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 3" panose="05040102010807070707" pitchFamily="18" charset="2"/>
              <a:buChar char=""/>
            </a:pP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Making new Issue</a:t>
            </a:r>
          </a:p>
          <a:p>
            <a:pPr fontAlgn="auto">
              <a:buFont typeface="Wingdings 3" panose="05040102010807070707" pitchFamily="18" charset="2"/>
              <a:buChar char=""/>
            </a:pP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Updated existing issue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3900" y="5525616"/>
            <a:ext cx="7763116" cy="1052736"/>
          </a:xfrm>
        </p:spPr>
        <p:txBody>
          <a:bodyPr>
            <a:normAutofit/>
          </a:bodyPr>
          <a:lstStyle/>
          <a:p>
            <a:pPr indent="-285750"/>
            <a:r>
              <a:rPr lang="en-US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E-mail </a:t>
            </a:r>
            <a:r>
              <a:rPr lang="en-US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notification of new issues to all users deployed on </a:t>
            </a:r>
            <a:r>
              <a:rPr lang="en-US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Work Package </a:t>
            </a:r>
            <a:r>
              <a:rPr lang="en-US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with a direct link to the new issue 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1544216" y="1111137"/>
            <a:ext cx="1656184" cy="636616"/>
          </a:xfrm>
          <a:prstGeom prst="wedgeEllipse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New Issue</a:t>
            </a:r>
            <a:endParaRPr 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18861" r="31430" b="16248"/>
          <a:stretch/>
        </p:blipFill>
        <p:spPr bwMode="auto">
          <a:xfrm>
            <a:off x="349151" y="1883228"/>
            <a:ext cx="8413849" cy="436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813719" y="4966688"/>
            <a:ext cx="3816424" cy="1572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Types of Issues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2"/>
                </a:solidFill>
                <a:latin typeface="Book Antiqua" panose="02040602050305030304" pitchFamily="18" charset="0"/>
              </a:rPr>
              <a:t>Organize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2"/>
                </a:solidFill>
                <a:latin typeface="Book Antiqua" panose="02040602050305030304" pitchFamily="18" charset="0"/>
              </a:rPr>
              <a:t>Request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Report</a:t>
            </a:r>
            <a:endParaRPr lang="sr-Latn-RS" sz="2100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Support </a:t>
            </a:r>
            <a:r>
              <a:rPr lang="en-US" sz="2100" dirty="0">
                <a:solidFill>
                  <a:schemeClr val="tx2"/>
                </a:solidFill>
                <a:latin typeface="Book Antiqua" panose="02040602050305030304" pitchFamily="18" charset="0"/>
              </a:rPr>
              <a:t>(</a:t>
            </a:r>
            <a:r>
              <a:rPr lang="en-US" sz="21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disc</a:t>
            </a:r>
            <a:r>
              <a:rPr lang="en-US" sz="2100" dirty="0">
                <a:solidFill>
                  <a:schemeClr val="tx2"/>
                </a:solidFill>
                <a:latin typeface="Book Antiqua" panose="02040602050305030304" pitchFamily="18" charset="0"/>
              </a:rPr>
              <a:t>ussion groups)</a:t>
            </a:r>
          </a:p>
          <a:p>
            <a:pPr marL="5715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indent="-285750" fontAlgn="auto"/>
            <a:endParaRPr lang="en-US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indent="0" fontAlgn="auto">
              <a:buFont typeface="Wingdings 3" charset="2"/>
              <a:buNone/>
            </a:pPr>
            <a:endParaRPr lang="en-US" sz="2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5256" r="25794" b="18307"/>
          <a:stretch/>
        </p:blipFill>
        <p:spPr bwMode="auto">
          <a:xfrm>
            <a:off x="251461" y="990600"/>
            <a:ext cx="85877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Topics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sr-Latn-R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Web Site</a:t>
            </a:r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Latn-RS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Management Platform</a:t>
            </a:r>
            <a:endParaRPr lang="en-US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62600" y="5029200"/>
            <a:ext cx="3119929" cy="1524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sz="4500" dirty="0">
                <a:solidFill>
                  <a:srgbClr val="002060"/>
                </a:solidFill>
                <a:latin typeface="Book Antiqua" panose="02040602050305030304" pitchFamily="18" charset="0"/>
              </a:rPr>
              <a:t>Issue</a:t>
            </a:r>
            <a:r>
              <a:rPr lang="sr-Latn-RS" sz="4500" dirty="0">
                <a:solidFill>
                  <a:srgbClr val="002060"/>
                </a:solidFill>
                <a:latin typeface="Book Antiqua" panose="02040602050305030304" pitchFamily="18" charset="0"/>
              </a:rPr>
              <a:t> Priority</a:t>
            </a:r>
            <a:endParaRPr lang="en-US" sz="45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Low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2"/>
                </a:solidFill>
                <a:latin typeface="Book Antiqua" panose="02040602050305030304" pitchFamily="18" charset="0"/>
              </a:rPr>
              <a:t>Normal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High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Urgent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Immediate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5371" r="26392" b="17963"/>
          <a:stretch/>
        </p:blipFill>
        <p:spPr bwMode="auto">
          <a:xfrm>
            <a:off x="152400" y="990600"/>
            <a:ext cx="8791575" cy="38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18384" y="5540896"/>
            <a:ext cx="5544616" cy="93610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-285750"/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Start date + Due date</a:t>
            </a:r>
          </a:p>
          <a:p>
            <a:pPr indent="-285750"/>
            <a:r>
              <a:rPr lang="en-U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Issue Start date &amp; Issue Due date is automatically added to Calendar to all users deployed on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Work Package</a:t>
            </a:r>
            <a:endParaRPr lang="sr-Latn-R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57150" indent="0">
              <a:buNone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0483717">
            <a:off x="301095" y="5124651"/>
            <a:ext cx="432048" cy="648072"/>
          </a:xfrm>
          <a:prstGeom prst="downArrow">
            <a:avLst/>
          </a:prstGeom>
          <a:gradFill rotWithShape="1">
            <a:gsLst>
              <a:gs pos="0">
                <a:srgbClr val="0989B1">
                  <a:tint val="96000"/>
                  <a:lumMod val="104000"/>
                </a:srgbClr>
              </a:gs>
              <a:gs pos="100000">
                <a:srgbClr val="0989B1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0989B1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22778" r="33047" b="21482"/>
          <a:stretch/>
        </p:blipFill>
        <p:spPr bwMode="auto">
          <a:xfrm>
            <a:off x="228600" y="990600"/>
            <a:ext cx="86772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5990692" y="3452664"/>
            <a:ext cx="1332148" cy="20882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55935" y="3668688"/>
            <a:ext cx="864096" cy="1872208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15396" b="24656"/>
          <a:stretch/>
        </p:blipFill>
        <p:spPr bwMode="auto">
          <a:xfrm>
            <a:off x="228600" y="1576254"/>
            <a:ext cx="8563360" cy="39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8606" y="5486400"/>
            <a:ext cx="8586787" cy="101055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List of a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ll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Issues 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concerning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user 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 WP participation </a:t>
            </a:r>
            <a:r>
              <a:rPr lang="sr-Latn-R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are accessible 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through </a:t>
            </a:r>
            <a:r>
              <a:rPr lang="en-US" sz="16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Issues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or </a:t>
            </a:r>
            <a:r>
              <a:rPr lang="sr-Latn-RS" sz="16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Activity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from the Main Menu of certain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Work Package</a:t>
            </a: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r="16874" b="45371"/>
          <a:stretch/>
        </p:blipFill>
        <p:spPr bwMode="auto">
          <a:xfrm>
            <a:off x="152400" y="1717785"/>
            <a:ext cx="8882008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1078031" y="1000791"/>
            <a:ext cx="1981629" cy="576064"/>
          </a:xfrm>
          <a:prstGeom prst="wedgeEllipseCallout">
            <a:avLst>
              <a:gd name="adj1" fmla="val -37630"/>
              <a:gd name="adj2" fmla="val 187218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Issues</a:t>
            </a:r>
            <a:endParaRPr 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 rot="16200000">
            <a:off x="2495134" y="4132811"/>
            <a:ext cx="864098" cy="58715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20758" y="4535269"/>
            <a:ext cx="234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Bodoni MT" panose="02070603080606020203" pitchFamily="18" charset="0"/>
              </a:rPr>
              <a:t>Subject is Hyperlink used to edit Issue</a:t>
            </a:r>
            <a:endParaRPr lang="en-US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20000" r="17291" b="35710"/>
          <a:stretch/>
        </p:blipFill>
        <p:spPr bwMode="auto">
          <a:xfrm>
            <a:off x="152400" y="2362200"/>
            <a:ext cx="873140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7086600" y="1371600"/>
            <a:ext cx="1981629" cy="576064"/>
          </a:xfrm>
          <a:prstGeom prst="wedgeEllipseCallout">
            <a:avLst>
              <a:gd name="adj1" fmla="val -37630"/>
              <a:gd name="adj2" fmla="val 187218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Update</a:t>
            </a:r>
            <a:endParaRPr 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90800" y="5053608"/>
            <a:ext cx="2917984" cy="142339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Status of updated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issue</a:t>
            </a:r>
            <a:endParaRPr lang="sr-Latn-RS" sz="3400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In </a:t>
            </a:r>
            <a:r>
              <a:rPr lang="en-US" sz="2500" dirty="0">
                <a:solidFill>
                  <a:schemeClr val="accent1"/>
                </a:solidFill>
                <a:latin typeface="Book Antiqua" panose="02040602050305030304" pitchFamily="18" charset="0"/>
              </a:rPr>
              <a:t>Progress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accent1"/>
                </a:solidFill>
                <a:latin typeface="Book Antiqua" panose="02040602050305030304" pitchFamily="18" charset="0"/>
              </a:rPr>
              <a:t>Resolved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accent1"/>
                </a:solidFill>
                <a:latin typeface="Book Antiqua" panose="02040602050305030304" pitchFamily="18" charset="0"/>
              </a:rPr>
              <a:t>Feedback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accent1"/>
                </a:solidFill>
                <a:latin typeface="Book Antiqua" panose="02040602050305030304" pitchFamily="18" charset="0"/>
              </a:rPr>
              <a:t>Closed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Rejected</a:t>
            </a:r>
            <a:endParaRPr lang="en-US" sz="25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5740" r="14063" b="7038"/>
          <a:stretch/>
        </p:blipFill>
        <p:spPr bwMode="auto">
          <a:xfrm>
            <a:off x="234138" y="1143000"/>
            <a:ext cx="8512581" cy="378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wn Arrow 14"/>
          <p:cNvSpPr/>
          <p:nvPr/>
        </p:nvSpPr>
        <p:spPr>
          <a:xfrm rot="10483717">
            <a:off x="230481" y="4809391"/>
            <a:ext cx="432048" cy="648072"/>
          </a:xfrm>
          <a:prstGeom prst="downArrow">
            <a:avLst/>
          </a:prstGeom>
          <a:gradFill rotWithShape="1">
            <a:gsLst>
              <a:gs pos="0">
                <a:srgbClr val="0989B1">
                  <a:tint val="96000"/>
                  <a:lumMod val="104000"/>
                </a:srgbClr>
              </a:gs>
              <a:gs pos="100000">
                <a:srgbClr val="0989B1">
                  <a:shade val="98000"/>
                  <a:lumMod val="94000"/>
                </a:srgbClr>
              </a:gs>
            </a:gsLst>
            <a:lin ang="5400000" scaled="0"/>
          </a:gradFill>
          <a:ln w="9525" cap="rnd" cmpd="sng" algn="ctr">
            <a:solidFill>
              <a:srgbClr val="0989B1">
                <a:shade val="90000"/>
              </a:srgbClr>
            </a:solidFill>
            <a:prstDash val="solid"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616416" y="5029200"/>
            <a:ext cx="2917984" cy="1423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r-Latn-RS" sz="34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Priority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of updated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issue</a:t>
            </a:r>
            <a:endParaRPr lang="sr-Latn-RS" sz="3400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Low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Normal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High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Urgent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Immediate</a:t>
            </a:r>
            <a:endParaRPr lang="en-US" sz="25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5" grpId="0" animBg="1"/>
      <p:bldP spid="1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6297" r="14063" b="27592"/>
          <a:stretch/>
        </p:blipFill>
        <p:spPr bwMode="auto">
          <a:xfrm>
            <a:off x="100013" y="2188785"/>
            <a:ext cx="8891587" cy="329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Callout 2 15"/>
          <p:cNvSpPr/>
          <p:nvPr/>
        </p:nvSpPr>
        <p:spPr>
          <a:xfrm>
            <a:off x="2219549" y="5913512"/>
            <a:ext cx="6336704" cy="792088"/>
          </a:xfrm>
          <a:prstGeom prst="borderCallout2">
            <a:avLst>
              <a:gd name="adj1" fmla="val 59776"/>
              <a:gd name="adj2" fmla="val -925"/>
              <a:gd name="adj3" fmla="val 59776"/>
              <a:gd name="adj4" fmla="val -15079"/>
              <a:gd name="adj5" fmla="val -86770"/>
              <a:gd name="adj6" fmla="val 8260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Issue updates History</a:t>
            </a:r>
            <a:r>
              <a:rPr kumimoji="0" lang="sr-Latn-R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with all important steps have been taken during issue update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2133600" y="1112912"/>
            <a:ext cx="6336704" cy="792088"/>
          </a:xfrm>
          <a:prstGeom prst="borderCallout2">
            <a:avLst>
              <a:gd name="adj1" fmla="val 59776"/>
              <a:gd name="adj2" fmla="val -925"/>
              <a:gd name="adj3" fmla="val 59776"/>
              <a:gd name="adj4" fmla="val -15079"/>
              <a:gd name="adj5" fmla="val 261864"/>
              <a:gd name="adj6" fmla="val 29184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Issue main window </a:t>
            </a:r>
            <a:r>
              <a:rPr kumimoji="0" lang="sr-Latn-R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with latest data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(status + priority + descriptions + uploaded files etc.)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17626" y="1295400"/>
            <a:ext cx="4335574" cy="6591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Documents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807720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E-mail </a:t>
            </a:r>
            <a:r>
              <a:rPr lang="en-US" sz="2000" dirty="0">
                <a:solidFill>
                  <a:schemeClr val="tx2"/>
                </a:solidFill>
                <a:latin typeface="Book Antiqua" panose="02040602050305030304" pitchFamily="18" charset="0"/>
              </a:rPr>
              <a:t>notification of </a:t>
            </a:r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new uploaded documents to </a:t>
            </a:r>
            <a:r>
              <a:rPr lang="en-US" sz="2000" dirty="0">
                <a:solidFill>
                  <a:schemeClr val="tx2"/>
                </a:solidFill>
                <a:latin typeface="Book Antiqua" panose="02040602050305030304" pitchFamily="18" charset="0"/>
              </a:rPr>
              <a:t>all users deployed on </a:t>
            </a:r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Work Package with a direct link to the new document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23079033"/>
              </p:ext>
            </p:extLst>
          </p:nvPr>
        </p:nvGraphicFramePr>
        <p:xfrm>
          <a:off x="1371600" y="2590800"/>
          <a:ext cx="60960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Notched Right Arrow 11"/>
          <p:cNvSpPr/>
          <p:nvPr/>
        </p:nvSpPr>
        <p:spPr>
          <a:xfrm rot="16200000">
            <a:off x="59632" y="5489649"/>
            <a:ext cx="1080120" cy="437381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r="1984" b="31110"/>
          <a:stretch/>
        </p:blipFill>
        <p:spPr bwMode="auto">
          <a:xfrm>
            <a:off x="152400" y="2048067"/>
            <a:ext cx="8891587" cy="305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2209800" y="1176536"/>
            <a:ext cx="1924818" cy="576064"/>
          </a:xfrm>
          <a:prstGeom prst="wedgeEllipseCallout">
            <a:avLst>
              <a:gd name="adj1" fmla="val -37630"/>
              <a:gd name="adj2" fmla="val 187218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Documents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 rot="16200000">
            <a:off x="4041849" y="5032449"/>
            <a:ext cx="1080120" cy="437381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Notched Right Arrow 11"/>
          <p:cNvSpPr/>
          <p:nvPr/>
        </p:nvSpPr>
        <p:spPr>
          <a:xfrm rot="16200000">
            <a:off x="2955231" y="5426770"/>
            <a:ext cx="1080120" cy="437381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41" r="60707" b="17592"/>
          <a:stretch/>
        </p:blipFill>
        <p:spPr bwMode="auto">
          <a:xfrm>
            <a:off x="838200" y="1597101"/>
            <a:ext cx="6629400" cy="347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web site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382963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web site is already created and can be accessed at:</a:t>
            </a:r>
          </a:p>
          <a:p>
            <a:pPr marL="0" indent="0" algn="ctr">
              <a:buNone/>
            </a:pPr>
            <a:endParaRPr lang="en-US" sz="2200" b="1" dirty="0" smtClean="0">
              <a:solidFill>
                <a:srgbClr val="006666"/>
              </a:solidFill>
              <a:latin typeface="Book Antiqua" panose="02040602050305030304" pitchFamily="18" charset="0"/>
              <a:hlinkClick r:id="rId2"/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006666"/>
              </a:solidFill>
              <a:latin typeface="Book Antiqua" panose="020406020503050303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6666"/>
                </a:solidFill>
                <a:latin typeface="Book Antiqua" panose="02040602050305030304" pitchFamily="18" charset="0"/>
                <a:hlinkClick r:id="rId2"/>
              </a:rPr>
              <a:t>www.natrisk.ni.ac.rs</a:t>
            </a:r>
            <a:endParaRPr lang="en-US" b="1" dirty="0" smtClean="0">
              <a:solidFill>
                <a:srgbClr val="006666"/>
              </a:solidFill>
              <a:latin typeface="Book Antiqua" panose="02040602050305030304" pitchFamily="18" charset="0"/>
            </a:endParaRPr>
          </a:p>
          <a:p>
            <a:pPr algn="just"/>
            <a:endParaRPr lang="en-US" sz="2200" b="1" dirty="0">
              <a:solidFill>
                <a:srgbClr val="006666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Notched Right Arrow 11"/>
          <p:cNvSpPr/>
          <p:nvPr/>
        </p:nvSpPr>
        <p:spPr>
          <a:xfrm rot="16200000">
            <a:off x="79449" y="5865241"/>
            <a:ext cx="1080120" cy="437381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5" r="31458" b="20741"/>
          <a:stretch/>
        </p:blipFill>
        <p:spPr bwMode="auto">
          <a:xfrm>
            <a:off x="152400" y="1600200"/>
            <a:ext cx="8839200" cy="39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5510808"/>
            <a:ext cx="8610599" cy="96619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List of a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ll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Documents 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concerning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user </a:t>
            </a:r>
            <a:r>
              <a:rPr lang="sr-Latn-R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participation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into </a:t>
            </a:r>
            <a:r>
              <a:rPr lang="en-GB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WP are accessible 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through </a:t>
            </a:r>
            <a:r>
              <a:rPr lang="en-US" sz="16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Documents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or </a:t>
            </a:r>
            <a:r>
              <a:rPr lang="sr-Latn-RS" sz="1600" b="1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Activity</a:t>
            </a:r>
            <a:r>
              <a:rPr lang="sr-Latn-R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from the Main Menu of certain </a:t>
            </a:r>
            <a:r>
              <a:rPr lang="en-US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Work Package</a:t>
            </a: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r="2187" b="23519"/>
          <a:stretch/>
        </p:blipFill>
        <p:spPr bwMode="auto">
          <a:xfrm>
            <a:off x="111516" y="1905000"/>
            <a:ext cx="8880083" cy="33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2438400" y="1024136"/>
            <a:ext cx="2122056" cy="576064"/>
          </a:xfrm>
          <a:prstGeom prst="wedgeEllipseCallout">
            <a:avLst>
              <a:gd name="adj1" fmla="val -37630"/>
              <a:gd name="adj2" fmla="val 187218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Documents</a:t>
            </a:r>
            <a:endParaRPr 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69116" y="5181600"/>
            <a:ext cx="8005768" cy="605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Documents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may be downloaded,  edited by another user and uploaded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</a:rPr>
              <a:t>again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8AB833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0" t="23918" r="2840" b="56311"/>
          <a:stretch/>
        </p:blipFill>
        <p:spPr bwMode="auto">
          <a:xfrm>
            <a:off x="92466" y="2286000"/>
            <a:ext cx="8932471" cy="100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Callout 2 18"/>
          <p:cNvSpPr/>
          <p:nvPr/>
        </p:nvSpPr>
        <p:spPr>
          <a:xfrm>
            <a:off x="1132698" y="3886200"/>
            <a:ext cx="864096" cy="468052"/>
          </a:xfrm>
          <a:prstGeom prst="borderCallout2">
            <a:avLst>
              <a:gd name="adj1" fmla="val 18750"/>
              <a:gd name="adj2" fmla="val -8333"/>
              <a:gd name="adj3" fmla="val 24611"/>
              <a:gd name="adj4" fmla="val -52646"/>
              <a:gd name="adj5" fmla="val -221570"/>
              <a:gd name="adj6" fmla="val 125822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3220930" y="3886200"/>
            <a:ext cx="864096" cy="468052"/>
          </a:xfrm>
          <a:prstGeom prst="borderCallout2">
            <a:avLst>
              <a:gd name="adj1" fmla="val 18750"/>
              <a:gd name="adj2" fmla="val -8333"/>
              <a:gd name="adj3" fmla="val 16796"/>
              <a:gd name="adj4" fmla="val -52646"/>
              <a:gd name="adj5" fmla="val -217663"/>
              <a:gd name="adj6" fmla="val 123706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Size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2" name="Line Callout 2 21"/>
          <p:cNvSpPr/>
          <p:nvPr/>
        </p:nvSpPr>
        <p:spPr>
          <a:xfrm>
            <a:off x="4883553" y="3886200"/>
            <a:ext cx="1224136" cy="468052"/>
          </a:xfrm>
          <a:prstGeom prst="borderCallout2">
            <a:avLst>
              <a:gd name="adj1" fmla="val 18750"/>
              <a:gd name="adj2" fmla="val -8333"/>
              <a:gd name="adj3" fmla="val 24611"/>
              <a:gd name="adj4" fmla="val -52646"/>
              <a:gd name="adj5" fmla="val -219617"/>
              <a:gd name="adj6" fmla="val 52744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Version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6874176" y="3886200"/>
            <a:ext cx="1171290" cy="468052"/>
          </a:xfrm>
          <a:prstGeom prst="borderCallout2">
            <a:avLst>
              <a:gd name="adj1" fmla="val 18750"/>
              <a:gd name="adj2" fmla="val -8333"/>
              <a:gd name="adj3" fmla="val 24611"/>
              <a:gd name="adj4" fmla="val -52646"/>
              <a:gd name="adj5" fmla="val -219616"/>
              <a:gd name="adj6" fmla="val 52210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Author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3505200" y="1513148"/>
            <a:ext cx="1296144" cy="468052"/>
          </a:xfrm>
          <a:prstGeom prst="borderCallout2">
            <a:avLst>
              <a:gd name="adj1" fmla="val 98849"/>
              <a:gd name="adj2" fmla="val 26235"/>
              <a:gd name="adj3" fmla="val 128153"/>
              <a:gd name="adj4" fmla="val -22311"/>
              <a:gd name="adj5" fmla="val 288327"/>
              <a:gd name="adj6" fmla="val 98309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Modified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3918" r="2839" b="56311"/>
          <a:stretch/>
        </p:blipFill>
        <p:spPr bwMode="auto">
          <a:xfrm>
            <a:off x="114300" y="1600200"/>
            <a:ext cx="8741971" cy="100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1232583" y="3494348"/>
            <a:ext cx="5184576" cy="468052"/>
          </a:xfrm>
          <a:prstGeom prst="borderCallout2">
            <a:avLst>
              <a:gd name="adj1" fmla="val 59776"/>
              <a:gd name="adj2" fmla="val -925"/>
              <a:gd name="adj3" fmla="val 59776"/>
              <a:gd name="adj4" fmla="val -15079"/>
              <a:gd name="adj5" fmla="val -243060"/>
              <a:gd name="adj6" fmla="val -6808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Hyperlink used to download Document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3657600" y="4495800"/>
            <a:ext cx="4320480" cy="792088"/>
          </a:xfrm>
          <a:prstGeom prst="borderCallout2">
            <a:avLst>
              <a:gd name="adj1" fmla="val 45822"/>
              <a:gd name="adj2" fmla="val 100217"/>
              <a:gd name="adj3" fmla="val 45822"/>
              <a:gd name="adj4" fmla="val 119310"/>
              <a:gd name="adj5" fmla="val -268249"/>
              <a:gd name="adj6" fmla="val 108764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Document details Icon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to add new revision of Document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173177" y="1117491"/>
            <a:ext cx="2664296" cy="504056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8AB833">
                <a:shade val="9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Documents Details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5926" r="1980" b="48994"/>
          <a:stretch/>
        </p:blipFill>
        <p:spPr bwMode="auto">
          <a:xfrm>
            <a:off x="171450" y="2321876"/>
            <a:ext cx="8667750" cy="125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Callout 2 12"/>
          <p:cNvSpPr/>
          <p:nvPr/>
        </p:nvSpPr>
        <p:spPr>
          <a:xfrm>
            <a:off x="877420" y="4436858"/>
            <a:ext cx="5184576" cy="468052"/>
          </a:xfrm>
          <a:prstGeom prst="borderCallout2">
            <a:avLst>
              <a:gd name="adj1" fmla="val 65757"/>
              <a:gd name="adj2" fmla="val -385"/>
              <a:gd name="adj3" fmla="val 65757"/>
              <a:gd name="adj4" fmla="val -13099"/>
              <a:gd name="adj5" fmla="val -349713"/>
              <a:gd name="adj6" fmla="val -3663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Use to upload revised version of Document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2130624" y="5105400"/>
            <a:ext cx="5184576" cy="468052"/>
          </a:xfrm>
          <a:prstGeom prst="borderCallout2">
            <a:avLst>
              <a:gd name="adj1" fmla="val 53796"/>
              <a:gd name="adj2" fmla="val 100217"/>
              <a:gd name="adj3" fmla="val 39841"/>
              <a:gd name="adj4" fmla="val 119178"/>
              <a:gd name="adj5" fmla="val -423432"/>
              <a:gd name="adj6" fmla="val 126527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Icon used to download Document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92539396"/>
              </p:ext>
            </p:extLst>
          </p:nvPr>
        </p:nvGraphicFramePr>
        <p:xfrm>
          <a:off x="1447800" y="2971800"/>
          <a:ext cx="64807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6064" y="1066800"/>
            <a:ext cx="8591872" cy="1548679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Updated (changed) file may be uploaded with the same or with a different name.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System will recognize File with the same </a:t>
            </a:r>
            <a:r>
              <a:rPr lang="en-US" sz="16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Title </a:t>
            </a:r>
            <a:r>
              <a:rPr lang="en-US" sz="1600" dirty="0">
                <a:solidFill>
                  <a:schemeClr val="tx2"/>
                </a:solidFill>
                <a:latin typeface="Book Antiqua" panose="02040602050305030304" pitchFamily="18" charset="0"/>
              </a:rPr>
              <a:t>and it will automatically </a:t>
            </a:r>
            <a:r>
              <a:rPr lang="en-US" sz="16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change file Version (0.1 – 0.2 - 0.3 etc.)</a:t>
            </a:r>
          </a:p>
          <a:p>
            <a:r>
              <a:rPr lang="en-US" sz="1600" dirty="0">
                <a:solidFill>
                  <a:schemeClr val="tx2"/>
                </a:solidFill>
                <a:latin typeface="Book Antiqua" panose="02040602050305030304" pitchFamily="18" charset="0"/>
              </a:rPr>
              <a:t>E-mail notification of </a:t>
            </a:r>
            <a:r>
              <a:rPr lang="en-US" sz="16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uploaded updated versions of documents </a:t>
            </a:r>
            <a:r>
              <a:rPr lang="en-US" sz="1600" dirty="0">
                <a:solidFill>
                  <a:schemeClr val="tx2"/>
                </a:solidFill>
                <a:latin typeface="Book Antiqua" panose="02040602050305030304" pitchFamily="18" charset="0"/>
              </a:rPr>
              <a:t>to all users deployed on </a:t>
            </a:r>
            <a:r>
              <a:rPr lang="en-US" sz="16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Work Package.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26102" r="1747" b="34392"/>
          <a:stretch/>
        </p:blipFill>
        <p:spPr bwMode="auto">
          <a:xfrm>
            <a:off x="98415" y="2000250"/>
            <a:ext cx="8696732" cy="19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28889" r="2292" b="62407"/>
          <a:stretch/>
        </p:blipFill>
        <p:spPr bwMode="auto">
          <a:xfrm>
            <a:off x="177801" y="3301295"/>
            <a:ext cx="8508999" cy="43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Callout 2 17"/>
          <p:cNvSpPr/>
          <p:nvPr/>
        </p:nvSpPr>
        <p:spPr>
          <a:xfrm>
            <a:off x="1783170" y="1120788"/>
            <a:ext cx="5184576" cy="792088"/>
          </a:xfrm>
          <a:prstGeom prst="borderCallout2">
            <a:avLst>
              <a:gd name="adj1" fmla="val 45923"/>
              <a:gd name="adj2" fmla="val 100664"/>
              <a:gd name="adj3" fmla="val 47078"/>
              <a:gd name="adj4" fmla="val 112111"/>
              <a:gd name="adj5" fmla="val 298628"/>
              <a:gd name="adj6" fmla="val 123792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Document details Icon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to see all previous versions of Document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1783170" y="5715000"/>
            <a:ext cx="5184576" cy="792088"/>
          </a:xfrm>
          <a:prstGeom prst="borderCallout2">
            <a:avLst>
              <a:gd name="adj1" fmla="val 59776"/>
              <a:gd name="adj2" fmla="val -925"/>
              <a:gd name="adj3" fmla="val 59776"/>
              <a:gd name="adj4" fmla="val -15079"/>
              <a:gd name="adj5" fmla="val -275118"/>
              <a:gd name="adj6" fmla="val -12099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Hyperlink used to download latest version of document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5571671" y="4495800"/>
            <a:ext cx="1895929" cy="715888"/>
          </a:xfrm>
          <a:prstGeom prst="borderCallout2">
            <a:avLst>
              <a:gd name="adj1" fmla="val 59776"/>
              <a:gd name="adj2" fmla="val -925"/>
              <a:gd name="adj3" fmla="val 59776"/>
              <a:gd name="adj4" fmla="val -15079"/>
              <a:gd name="adj5" fmla="val -130730"/>
              <a:gd name="adj6" fmla="val -12783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Version 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3200400" y="5828928"/>
            <a:ext cx="3528392" cy="648072"/>
          </a:xfrm>
          <a:prstGeom prst="flowChartAlternateProcess">
            <a:avLst/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Icon used to </a:t>
            </a: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download specific version of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Document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5904" y="952399"/>
            <a:ext cx="2664296" cy="504056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Documents Details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8834" r="1980" b="36508"/>
          <a:stretch/>
        </p:blipFill>
        <p:spPr bwMode="auto">
          <a:xfrm>
            <a:off x="179512" y="1836846"/>
            <a:ext cx="8873267" cy="28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4964596" y="3352800"/>
            <a:ext cx="3950804" cy="2476128"/>
          </a:xfrm>
          <a:prstGeom prst="straightConnector1">
            <a:avLst/>
          </a:prstGeom>
          <a:noFill/>
          <a:ln w="9525" cap="rnd" cmpd="sng" algn="ctr">
            <a:solidFill>
              <a:srgbClr val="0989B1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V="1">
            <a:off x="6248400" y="4038600"/>
            <a:ext cx="2667000" cy="1803509"/>
          </a:xfrm>
          <a:prstGeom prst="straightConnector1">
            <a:avLst/>
          </a:prstGeom>
          <a:noFill/>
          <a:ln w="9525" cap="rnd" cmpd="sng" algn="ctr">
            <a:solidFill>
              <a:srgbClr val="0989B1">
                <a:lumMod val="75000"/>
              </a:srgbClr>
            </a:solidFill>
            <a:prstDash val="soli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1760" y="1178196"/>
            <a:ext cx="4176464" cy="6483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Calendar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90600" y="5151512"/>
            <a:ext cx="7272808" cy="792088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Calendar contains all WP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Issue</a:t>
            </a:r>
            <a:r>
              <a:rPr lang="sr-Latn-R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– Beginning &amp;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Ending days </a:t>
            </a:r>
            <a:endParaRPr 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31567835"/>
              </p:ext>
            </p:extLst>
          </p:nvPr>
        </p:nvGraphicFramePr>
        <p:xfrm>
          <a:off x="1943708" y="3050704"/>
          <a:ext cx="5112568" cy="135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web site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271" t="3534" r="1271" b="4531"/>
          <a:stretch/>
        </p:blipFill>
        <p:spPr>
          <a:xfrm>
            <a:off x="740833" y="2209800"/>
            <a:ext cx="766233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8940" r="15000" b="13149"/>
          <a:stretch/>
        </p:blipFill>
        <p:spPr bwMode="auto">
          <a:xfrm>
            <a:off x="228600" y="1710848"/>
            <a:ext cx="8610600" cy="446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1929408" y="1074232"/>
            <a:ext cx="1728192" cy="636616"/>
          </a:xfrm>
          <a:prstGeom prst="wedgeEllipseCallout">
            <a:avLst>
              <a:gd name="adj1" fmla="val -25066"/>
              <a:gd name="adj2" fmla="val 137190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Calendar</a:t>
            </a:r>
            <a:endParaRPr 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r="15104" b="12765"/>
          <a:stretch/>
        </p:blipFill>
        <p:spPr bwMode="auto">
          <a:xfrm>
            <a:off x="228599" y="2439780"/>
            <a:ext cx="8610601" cy="370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3162353" y="1295400"/>
            <a:ext cx="5184576" cy="792088"/>
          </a:xfrm>
          <a:prstGeom prst="borderCallout2">
            <a:avLst>
              <a:gd name="adj1" fmla="val 59776"/>
              <a:gd name="adj2" fmla="val -925"/>
              <a:gd name="adj3" fmla="val 59776"/>
              <a:gd name="adj4" fmla="val -15079"/>
              <a:gd name="adj5" fmla="val 302091"/>
              <a:gd name="adj6" fmla="val 1578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Hyperlink used to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track  Issue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through Calendar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1760" y="1033436"/>
            <a:ext cx="3816424" cy="6483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Meetings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35596" y="5712279"/>
            <a:ext cx="7272808" cy="68852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E-mail </a:t>
            </a:r>
            <a:r>
              <a:rPr lang="en-US" sz="2000" dirty="0">
                <a:solidFill>
                  <a:schemeClr val="tx2"/>
                </a:solidFill>
                <a:latin typeface="Book Antiqua" panose="02040602050305030304" pitchFamily="18" charset="0"/>
              </a:rPr>
              <a:t>notification of </a:t>
            </a:r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New Meetings and New Doodles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54092578"/>
              </p:ext>
            </p:extLst>
          </p:nvPr>
        </p:nvGraphicFramePr>
        <p:xfrm>
          <a:off x="1979712" y="2689920"/>
          <a:ext cx="5146848" cy="120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953508" y="4235524"/>
            <a:ext cx="7617984" cy="147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 3" panose="05040102010807070707" pitchFamily="18" charset="2"/>
              <a:buChar char=""/>
            </a:pPr>
            <a:r>
              <a:rPr lang="en-US" sz="2100" dirty="0" smtClean="0">
                <a:solidFill>
                  <a:schemeClr val="tx2"/>
                </a:solidFill>
                <a:latin typeface="Book Antiqua" pitchFamily="18" charset="0"/>
              </a:rPr>
              <a:t>Schedule new Meeting </a:t>
            </a:r>
          </a:p>
          <a:p>
            <a:pPr fontAlgn="auto">
              <a:buFont typeface="Wingdings 3" panose="05040102010807070707" pitchFamily="18" charset="2"/>
              <a:buChar char=""/>
            </a:pPr>
            <a:r>
              <a:rPr lang="en-US" sz="2100" dirty="0" smtClean="0">
                <a:solidFill>
                  <a:schemeClr val="tx2"/>
                </a:solidFill>
                <a:latin typeface="Book Antiqua" pitchFamily="18" charset="0"/>
              </a:rPr>
              <a:t>Start new Doodle (simplifies </a:t>
            </a:r>
            <a:r>
              <a:rPr lang="en-US" sz="2100" dirty="0">
                <a:solidFill>
                  <a:schemeClr val="tx2"/>
                </a:solidFill>
                <a:latin typeface="Book Antiqua" pitchFamily="18" charset="0"/>
              </a:rPr>
              <a:t>the process of scheduling events, meetings, </a:t>
            </a:r>
            <a:r>
              <a:rPr lang="en-US" sz="2100" dirty="0" smtClean="0">
                <a:solidFill>
                  <a:schemeClr val="tx2"/>
                </a:solidFill>
                <a:latin typeface="Book Antiqua" pitchFamily="18" charset="0"/>
              </a:rPr>
              <a:t>appointments</a:t>
            </a:r>
            <a:r>
              <a:rPr lang="en-US" sz="2200" dirty="0">
                <a:solidFill>
                  <a:schemeClr val="tx2"/>
                </a:solidFill>
                <a:latin typeface="Book Antiqua" panose="02040602050305030304" pitchFamily="18" charset="0"/>
              </a:rPr>
              <a:t>)</a:t>
            </a:r>
            <a:endParaRPr lang="en-US" sz="2100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r="1250" b="20370"/>
          <a:stretch/>
        </p:blipFill>
        <p:spPr bwMode="auto">
          <a:xfrm>
            <a:off x="292444" y="2362200"/>
            <a:ext cx="8622956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2514600" y="968829"/>
            <a:ext cx="1728192" cy="783771"/>
          </a:xfrm>
          <a:prstGeom prst="wedgeEllipseCallout">
            <a:avLst>
              <a:gd name="adj1" fmla="val -26124"/>
              <a:gd name="adj2" fmla="val 1371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MeetingCalendar</a:t>
            </a:r>
            <a:endParaRPr 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6095999" y="1191985"/>
            <a:ext cx="1895929" cy="715888"/>
          </a:xfrm>
          <a:prstGeom prst="borderCallout2">
            <a:avLst>
              <a:gd name="adj1" fmla="val 50653"/>
              <a:gd name="adj2" fmla="val 98549"/>
              <a:gd name="adj3" fmla="val 50652"/>
              <a:gd name="adj4" fmla="val 130041"/>
              <a:gd name="adj5" fmla="val 212544"/>
              <a:gd name="adj6" fmla="val 97026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GB" sz="2000" kern="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New meeting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18625" r="35688" b="10688"/>
          <a:stretch/>
        </p:blipFill>
        <p:spPr bwMode="auto">
          <a:xfrm>
            <a:off x="533400" y="1143000"/>
            <a:ext cx="7849607" cy="490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8747" r="1270" b="15344"/>
          <a:stretch/>
        </p:blipFill>
        <p:spPr bwMode="auto">
          <a:xfrm>
            <a:off x="121863" y="1280887"/>
            <a:ext cx="8793537" cy="38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2487960" y="5943600"/>
            <a:ext cx="5513040" cy="609600"/>
          </a:xfrm>
          <a:prstGeom prst="borderCallout2">
            <a:avLst>
              <a:gd name="adj1" fmla="val 59776"/>
              <a:gd name="adj2" fmla="val -925"/>
              <a:gd name="adj3" fmla="val 59776"/>
              <a:gd name="adj4" fmla="val -15079"/>
              <a:gd name="adj5" fmla="val -461221"/>
              <a:gd name="adj6" fmla="val 1385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Hyperlink used to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track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Meeting through Calendar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 r="48254" b="49347"/>
          <a:stretch/>
        </p:blipFill>
        <p:spPr bwMode="auto">
          <a:xfrm>
            <a:off x="228600" y="1240282"/>
            <a:ext cx="8686800" cy="39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1090092" y="5896744"/>
            <a:ext cx="3672408" cy="504056"/>
          </a:xfrm>
          <a:prstGeom prst="borderCallout2">
            <a:avLst>
              <a:gd name="adj1" fmla="val 59776"/>
              <a:gd name="adj2" fmla="val -36"/>
              <a:gd name="adj3" fmla="val 59776"/>
              <a:gd name="adj4" fmla="val -15079"/>
              <a:gd name="adj5" fmla="val -159564"/>
              <a:gd name="adj6" fmla="val 2271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Download attached file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" r="1250" b="15556"/>
          <a:stretch/>
        </p:blipFill>
        <p:spPr bwMode="auto">
          <a:xfrm>
            <a:off x="152400" y="2690594"/>
            <a:ext cx="8763000" cy="378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Callout 2 12"/>
          <p:cNvSpPr/>
          <p:nvPr/>
        </p:nvSpPr>
        <p:spPr>
          <a:xfrm>
            <a:off x="5181600" y="1147490"/>
            <a:ext cx="3528392" cy="1308262"/>
          </a:xfrm>
          <a:prstGeom prst="borderCallout2">
            <a:avLst>
              <a:gd name="adj1" fmla="val 101384"/>
              <a:gd name="adj2" fmla="val 48103"/>
              <a:gd name="adj3" fmla="val 163743"/>
              <a:gd name="adj4" fmla="val 65932"/>
              <a:gd name="adj5" fmla="val 200090"/>
              <a:gd name="adj6" fmla="val 76147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New Doodle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simplifies the process of scheduling events, meetings,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appointments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435679" y="1789038"/>
            <a:ext cx="1728192" cy="783771"/>
          </a:xfrm>
          <a:prstGeom prst="wedgeEllipseCallout">
            <a:avLst>
              <a:gd name="adj1" fmla="val -26124"/>
              <a:gd name="adj2" fmla="val 1371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MeetingCalendar</a:t>
            </a:r>
            <a:endParaRPr lang="en-US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7" r="35938" b="7963"/>
          <a:stretch/>
        </p:blipFill>
        <p:spPr bwMode="auto">
          <a:xfrm>
            <a:off x="756319" y="990600"/>
            <a:ext cx="7631361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0" r="937" b="19815"/>
          <a:stretch/>
        </p:blipFill>
        <p:spPr bwMode="auto">
          <a:xfrm>
            <a:off x="152400" y="2714592"/>
            <a:ext cx="8686800" cy="31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Callout 2 12"/>
          <p:cNvSpPr/>
          <p:nvPr/>
        </p:nvSpPr>
        <p:spPr>
          <a:xfrm>
            <a:off x="5485184" y="1199456"/>
            <a:ext cx="2808312" cy="576064"/>
          </a:xfrm>
          <a:prstGeom prst="borderCallout2">
            <a:avLst>
              <a:gd name="adj1" fmla="val 52708"/>
              <a:gd name="adj2" fmla="val 100397"/>
              <a:gd name="adj3" fmla="val 53285"/>
              <a:gd name="adj4" fmla="val 113599"/>
              <a:gd name="adj5" fmla="val 412695"/>
              <a:gd name="adj6" fmla="val 98833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Doodles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List of active doodles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web</a:t>
            </a:r>
            <a:r>
              <a:rPr lang="en-U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R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site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079" y="2286000"/>
            <a:ext cx="6649842" cy="39337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79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r="61458" b="43704"/>
          <a:stretch/>
        </p:blipFill>
        <p:spPr bwMode="auto">
          <a:xfrm>
            <a:off x="435768" y="2119802"/>
            <a:ext cx="7848600" cy="443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2689176" y="1085850"/>
            <a:ext cx="5769024" cy="576064"/>
          </a:xfrm>
          <a:prstGeom prst="borderCallout2">
            <a:avLst>
              <a:gd name="adj1" fmla="val 100658"/>
              <a:gd name="adj2" fmla="val 50369"/>
              <a:gd name="adj3" fmla="val 164068"/>
              <a:gd name="adj4" fmla="val 44407"/>
              <a:gd name="adj5" fmla="val 688890"/>
              <a:gd name="adj6" fmla="val -9661"/>
            </a:avLst>
          </a:prstGeom>
          <a:solidFill>
            <a:schemeClr val="bg1"/>
          </a:solidFill>
          <a:ln w="9525" cap="rnd" cmpd="sng" algn="ctr">
            <a:solidFill>
              <a:srgbClr val="006666"/>
            </a:solidFill>
            <a:prstDash val="solid"/>
            <a:tailEnd type="diamon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Vote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for the proposed meeting time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that is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most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convenient for you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Thanks for your attention!!!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755" y="2743200"/>
            <a:ext cx="6273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ook Antiqua" panose="02040602050305030304" pitchFamily="18" charset="0"/>
              </a:rPr>
              <a:t>What is Project Management Platform?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Documents and files management</a:t>
            </a:r>
          </a:p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Creating and tracking project issues</a:t>
            </a:r>
          </a:p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Making calendars – scheduling meetings</a:t>
            </a:r>
          </a:p>
          <a:p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</a:rPr>
              <a:t>E-mail notification of any action</a:t>
            </a:r>
          </a:p>
          <a:p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How </a:t>
            </a:r>
            <a:r>
              <a:rPr lang="en-US" sz="4000" dirty="0">
                <a:solidFill>
                  <a:srgbClr val="002060"/>
                </a:solidFill>
                <a:latin typeface="Book Antiqua" panose="02040602050305030304" pitchFamily="18" charset="0"/>
              </a:rPr>
              <a:t>to access to Project Management Platform?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>
            <a:off x="6858000" y="4648200"/>
            <a:ext cx="1080120" cy="1008112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66800" y="5373635"/>
            <a:ext cx="659198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altLang="en-US" sz="2800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natrisk</a:t>
            </a:r>
            <a:r>
              <a:rPr lang="en-US" altLang="en-US" sz="2800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.ni.ac.rs</a:t>
            </a:r>
            <a:endParaRPr lang="en-US" altLang="en-US" sz="2800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4"/>
          <a:srcRect l="14887" t="6869" r="15425" b="66591"/>
          <a:stretch/>
        </p:blipFill>
        <p:spPr bwMode="auto">
          <a:xfrm>
            <a:off x="609600" y="2759460"/>
            <a:ext cx="8077200" cy="1900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151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735636" y="1905000"/>
            <a:ext cx="1872208" cy="576064"/>
          </a:xfrm>
          <a:prstGeom prst="wedgeEllipseCallout">
            <a:avLst>
              <a:gd name="adj1" fmla="val -20335"/>
              <a:gd name="adj2" fmla="val 86796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Projects</a:t>
            </a:r>
            <a:endParaRPr lang="en-US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48404" y="1905000"/>
            <a:ext cx="1368152" cy="576064"/>
          </a:xfrm>
          <a:prstGeom prst="wedgeRoundRectCallout">
            <a:avLst>
              <a:gd name="adj1" fmla="val -18787"/>
              <a:gd name="adj2" fmla="val 867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My account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1677" t="7817" r="1656" b="46091"/>
          <a:stretch/>
        </p:blipFill>
        <p:spPr bwMode="auto">
          <a:xfrm>
            <a:off x="189432" y="2731806"/>
            <a:ext cx="8921210" cy="3610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22426" y="914400"/>
            <a:ext cx="4335574" cy="659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Home Page</a:t>
            </a:r>
            <a:endParaRPr lang="en-US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133" y="799931"/>
            <a:ext cx="8382000" cy="605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Two basic Platform Management System Projects: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ü"/>
            </a:pPr>
            <a:r>
              <a:rPr lang="sr-Latn-R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Workpackages</a:t>
            </a:r>
            <a:r>
              <a:rPr 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(WP1 – </a:t>
            </a:r>
            <a:r>
              <a:rPr lang="en-US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WP8)</a:t>
            </a:r>
            <a:endParaRPr lang="en-US" sz="19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742950" lvl="1" indent="-28575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ü"/>
            </a:pPr>
            <a:r>
              <a:rPr lang="sr-Latn-R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Financial </a:t>
            </a:r>
            <a:r>
              <a:rPr lang="en-US" sz="19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mngt</a:t>
            </a:r>
            <a:endParaRPr lang="en-US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143000" lvl="2" indent="-22860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002060"/>
                </a:solidFill>
                <a:latin typeface="Book Antiqua" panose="02040602050305030304" pitchFamily="18" charset="0"/>
              </a:rPr>
              <a:t>Key Financial </a:t>
            </a:r>
            <a:r>
              <a:rPr lang="en-US" sz="1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Documents</a:t>
            </a:r>
            <a:endParaRPr lang="en-US" sz="1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1143000" lvl="2" indent="-22860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002060"/>
                </a:solidFill>
                <a:latin typeface="Book Antiqua" panose="02040602050305030304" pitchFamily="18" charset="0"/>
              </a:rPr>
              <a:t>Staff </a:t>
            </a:r>
            <a:r>
              <a:rPr lang="en-US" sz="1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Costs</a:t>
            </a:r>
            <a:endParaRPr lang="en-US" sz="1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1143000" lvl="2" indent="-22860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002060"/>
                </a:solidFill>
                <a:latin typeface="Book Antiqua" panose="02040602050305030304" pitchFamily="18" charset="0"/>
              </a:rPr>
              <a:t>Travel </a:t>
            </a:r>
            <a:r>
              <a:rPr lang="en-US" sz="1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Costs </a:t>
            </a:r>
            <a:r>
              <a:rPr lang="en-US" sz="1700" dirty="0">
                <a:solidFill>
                  <a:srgbClr val="002060"/>
                </a:solidFill>
                <a:latin typeface="Book Antiqua" panose="02040602050305030304" pitchFamily="18" charset="0"/>
              </a:rPr>
              <a:t>&amp; </a:t>
            </a:r>
            <a:r>
              <a:rPr lang="en-US" sz="1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Costs </a:t>
            </a:r>
            <a:r>
              <a:rPr lang="en-US" sz="1700" dirty="0">
                <a:solidFill>
                  <a:srgbClr val="002060"/>
                </a:solidFill>
                <a:latin typeface="Book Antiqua" panose="02040602050305030304" pitchFamily="18" charset="0"/>
              </a:rPr>
              <a:t>of Stay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Equipment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002060"/>
                </a:solidFill>
                <a:latin typeface="Book Antiqua" panose="02040602050305030304" pitchFamily="18" charset="0"/>
              </a:rPr>
              <a:t>Subcontracting</a:t>
            </a:r>
          </a:p>
          <a:p>
            <a:pPr marL="1143000" lvl="2" indent="-22860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002060"/>
                </a:solidFill>
                <a:latin typeface="Book Antiqua" panose="02040602050305030304" pitchFamily="18" charset="0"/>
              </a:rPr>
              <a:t>Special Mobility Strand</a:t>
            </a:r>
            <a:endParaRPr lang="en-US" sz="17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1143000" lvl="2" indent="-228600" defTabSz="457200">
              <a:spcBef>
                <a:spcPts val="1000"/>
              </a:spcBef>
              <a:buClr>
                <a:srgbClr val="549E39"/>
              </a:buClr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Co-financing</a:t>
            </a:r>
            <a:endParaRPr lang="en-US" sz="17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Financial </a:t>
            </a:r>
            <a:r>
              <a:rPr lang="en-US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mngt</a:t>
            </a: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is assigned to each </a:t>
            </a:r>
            <a:r>
              <a:rPr lang="en-US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NatRisk</a:t>
            </a: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partner separately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Users are grouped by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Roles (coordinators + partners)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Access rights </a:t>
            </a:r>
          </a:p>
          <a:p>
            <a:pPr lvl="1" defTabSz="457200">
              <a:spcBef>
                <a:spcPts val="1000"/>
              </a:spcBef>
              <a:buClr>
                <a:srgbClr val="549E39"/>
              </a:buClr>
            </a:pPr>
            <a:r>
              <a:rPr lang="en-US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Each user may be a member of more then one </a:t>
            </a:r>
            <a:r>
              <a:rPr lang="en-US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group</a:t>
            </a:r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1464</Words>
  <Application>Microsoft Office PowerPoint</Application>
  <PresentationFormat>On-screen Show (4:3)</PresentationFormat>
  <Paragraphs>280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Bodoni MT</vt:lpstr>
      <vt:lpstr>Book Antiqua</vt:lpstr>
      <vt:lpstr>Bookman Old Style</vt:lpstr>
      <vt:lpstr>Calibri</vt:lpstr>
      <vt:lpstr>Century Gothic</vt:lpstr>
      <vt:lpstr>Courier New</vt:lpstr>
      <vt:lpstr>Times New Roman</vt:lpstr>
      <vt:lpstr>Wingdings</vt:lpstr>
      <vt:lpstr>Wingdings 3</vt:lpstr>
      <vt:lpstr>Office Theme</vt:lpstr>
      <vt:lpstr>Development of master curricula for natural disasters risk management in  Western Balkan countries</vt:lpstr>
      <vt:lpstr>Topics</vt:lpstr>
      <vt:lpstr>Project web site</vt:lpstr>
      <vt:lpstr>Project web site</vt:lpstr>
      <vt:lpstr>Project web site</vt:lpstr>
      <vt:lpstr>What is Project Management Platform?</vt:lpstr>
      <vt:lpstr>How to access to Project Management Platform?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Calendar</vt:lpstr>
      <vt:lpstr>PowerPoint Presentation</vt:lpstr>
      <vt:lpstr>PowerPoint Presentation</vt:lpstr>
      <vt:lpstr>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Dejan Rancic</cp:lastModifiedBy>
  <cp:revision>160</cp:revision>
  <dcterms:created xsi:type="dcterms:W3CDTF">2006-08-16T00:00:00Z</dcterms:created>
  <dcterms:modified xsi:type="dcterms:W3CDTF">2016-12-14T22:45:48Z</dcterms:modified>
</cp:coreProperties>
</file>